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tags/tag11.xml" ContentType="application/vnd.openxmlformats-officedocument.presentationml.tags+xml"/>
  <Override PartName="/ppt/notesSlides/notesSlide1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85" r:id="rId2"/>
    <p:sldId id="257" r:id="rId3"/>
    <p:sldId id="258" r:id="rId4"/>
    <p:sldId id="295" r:id="rId5"/>
    <p:sldId id="306" r:id="rId6"/>
    <p:sldId id="307" r:id="rId7"/>
    <p:sldId id="308" r:id="rId8"/>
    <p:sldId id="309" r:id="rId9"/>
    <p:sldId id="259" r:id="rId10"/>
    <p:sldId id="288" r:id="rId11"/>
    <p:sldId id="289" r:id="rId12"/>
    <p:sldId id="290" r:id="rId13"/>
    <p:sldId id="310" r:id="rId14"/>
    <p:sldId id="291" r:id="rId15"/>
    <p:sldId id="311" r:id="rId16"/>
    <p:sldId id="292" r:id="rId17"/>
    <p:sldId id="294" r:id="rId18"/>
    <p:sldId id="312" r:id="rId19"/>
    <p:sldId id="293" r:id="rId20"/>
    <p:sldId id="302" r:id="rId21"/>
    <p:sldId id="303" r:id="rId22"/>
    <p:sldId id="304" r:id="rId23"/>
    <p:sldId id="266" r:id="rId2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705" autoAdjust="0"/>
  </p:normalViewPr>
  <p:slideViewPr>
    <p:cSldViewPr>
      <p:cViewPr varScale="1">
        <p:scale>
          <a:sx n="107" d="100"/>
          <a:sy n="107" d="100"/>
        </p:scale>
        <p:origin x="3835" y="8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3FA619-EADC-4655-8D57-448BC750184A}" type="doc">
      <dgm:prSet loTypeId="urn:microsoft.com/office/officeart/2005/8/layout/hierarchy6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2A856F5-D240-452A-B293-DD86AD4B3ACE}">
      <dgm:prSet phldrT="[文本]"/>
      <dgm:spPr>
        <a:solidFill>
          <a:schemeClr val="accent4">
            <a:lumMod val="65000"/>
            <a:lumOff val="35000"/>
          </a:schemeClr>
        </a:solidFill>
      </dgm:spPr>
      <dgm:t>
        <a:bodyPr/>
        <a:lstStyle/>
        <a:p>
          <a:r>
            <a:rPr lang="en-US" altLang="zh-CN" dirty="0"/>
            <a:t>Streamlit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框架</a:t>
          </a:r>
        </a:p>
      </dgm:t>
    </dgm:pt>
    <dgm:pt modelId="{7DFE86BF-EEA9-4EB3-9CD8-B68158D10D81}" type="parTrans" cxnId="{D41EC125-C88C-4B17-9732-0F31B5806F74}">
      <dgm:prSet/>
      <dgm:spPr/>
      <dgm:t>
        <a:bodyPr/>
        <a:lstStyle/>
        <a:p>
          <a:endParaRPr lang="zh-CN" altLang="en-US"/>
        </a:p>
      </dgm:t>
    </dgm:pt>
    <dgm:pt modelId="{EAA86015-725F-4329-8C25-8BB0E90A6348}" type="sibTrans" cxnId="{D41EC125-C88C-4B17-9732-0F31B5806F74}">
      <dgm:prSet/>
      <dgm:spPr/>
      <dgm:t>
        <a:bodyPr/>
        <a:lstStyle/>
        <a:p>
          <a:endParaRPr lang="zh-CN" altLang="en-US"/>
        </a:p>
      </dgm:t>
    </dgm:pt>
    <dgm:pt modelId="{E2694729-710A-41F5-AC61-E86A6B90827E}">
      <dgm:prSet phldrT="[文本]"/>
      <dgm:spPr/>
      <dgm:t>
        <a:bodyPr/>
        <a:lstStyle/>
        <a:p>
          <a:r>
            <a:rPr lang="en-US" altLang="zh-CN" dirty="0"/>
            <a:t>SQLite</a:t>
          </a:r>
          <a:endParaRPr lang="zh-CN" altLang="en-US" dirty="0"/>
        </a:p>
      </dgm:t>
    </dgm:pt>
    <dgm:pt modelId="{0C790A37-1378-4035-981E-DAB538FCF0A7}" type="parTrans" cxnId="{0478B624-9CDB-4D90-BC6E-8B4DBD0E7227}">
      <dgm:prSet/>
      <dgm:spPr/>
      <dgm:t>
        <a:bodyPr/>
        <a:lstStyle/>
        <a:p>
          <a:endParaRPr lang="zh-CN" altLang="en-US"/>
        </a:p>
      </dgm:t>
    </dgm:pt>
    <dgm:pt modelId="{8E1D6AC2-5600-4C8A-B8F0-2DC02AE3F7D9}" type="sibTrans" cxnId="{0478B624-9CDB-4D90-BC6E-8B4DBD0E7227}">
      <dgm:prSet/>
      <dgm:spPr/>
      <dgm:t>
        <a:bodyPr/>
        <a:lstStyle/>
        <a:p>
          <a:endParaRPr lang="zh-CN" altLang="en-US"/>
        </a:p>
      </dgm:t>
    </dgm:pt>
    <dgm:pt modelId="{3ED3A038-F4C0-4897-8E3D-061D3A6F443C}">
      <dgm:prSet phldrT="[文本]"/>
      <dgm:spPr/>
      <dgm:t>
        <a:bodyPr/>
        <a:lstStyle/>
        <a:p>
          <a:r>
            <a:rPr lang="en-US" altLang="zh-CN" dirty="0"/>
            <a:t>St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组件</a:t>
          </a:r>
        </a:p>
      </dgm:t>
    </dgm:pt>
    <dgm:pt modelId="{B829AD49-CD89-496A-B5FE-33E209399995}" type="parTrans" cxnId="{6B56668A-68CE-4D26-8939-C899F4DC6F1A}">
      <dgm:prSet/>
      <dgm:spPr/>
      <dgm:t>
        <a:bodyPr/>
        <a:lstStyle/>
        <a:p>
          <a:endParaRPr lang="zh-CN" altLang="en-US"/>
        </a:p>
      </dgm:t>
    </dgm:pt>
    <dgm:pt modelId="{51E4B25C-4132-44D7-A97C-BD6620CFF844}" type="sibTrans" cxnId="{6B56668A-68CE-4D26-8939-C899F4DC6F1A}">
      <dgm:prSet/>
      <dgm:spPr/>
      <dgm:t>
        <a:bodyPr/>
        <a:lstStyle/>
        <a:p>
          <a:endParaRPr lang="zh-CN" altLang="en-US"/>
        </a:p>
      </dgm:t>
    </dgm:pt>
    <dgm:pt modelId="{D46DF48E-D624-4CA4-86D9-166F4DBCE9FB}">
      <dgm:prSet phldrT="[文本]"/>
      <dgm:spPr/>
      <dgm:t>
        <a:bodyPr/>
        <a:lstStyle/>
        <a:p>
          <a:r>
            <a:rPr lang="en-US" altLang="zh-CN" dirty="0"/>
            <a:t>HTML</a:t>
          </a:r>
        </a:p>
        <a:p>
          <a:r>
            <a:rPr lang="en-US" altLang="zh-CN" dirty="0"/>
            <a:t>CSS+JS</a:t>
          </a:r>
          <a:endParaRPr lang="zh-CN" altLang="en-US" dirty="0"/>
        </a:p>
      </dgm:t>
    </dgm:pt>
    <dgm:pt modelId="{BF836E7B-E31D-4FE2-B0F4-BD485900D222}" type="parTrans" cxnId="{97369BAC-5FA9-4160-8C53-E41A9B1BF258}">
      <dgm:prSet/>
      <dgm:spPr/>
      <dgm:t>
        <a:bodyPr/>
        <a:lstStyle/>
        <a:p>
          <a:endParaRPr lang="zh-CN" altLang="en-US"/>
        </a:p>
      </dgm:t>
    </dgm:pt>
    <dgm:pt modelId="{06E3A769-8B0E-4903-BEE0-2906E078DC7C}" type="sibTrans" cxnId="{97369BAC-5FA9-4160-8C53-E41A9B1BF258}">
      <dgm:prSet/>
      <dgm:spPr/>
      <dgm:t>
        <a:bodyPr/>
        <a:lstStyle/>
        <a:p>
          <a:endParaRPr lang="zh-CN" altLang="en-US"/>
        </a:p>
      </dgm:t>
    </dgm:pt>
    <dgm:pt modelId="{585A0F0F-3FE3-450B-AF99-383F2B425C65}">
      <dgm:prSet phldrT="[文本]"/>
      <dgm:spPr/>
      <dgm:t>
        <a:bodyPr/>
        <a:lstStyle/>
        <a:p>
          <a:r>
            <a:rPr lang="en-US" altLang="zh-CN" dirty="0"/>
            <a:t>Python</a:t>
          </a:r>
          <a:endParaRPr lang="zh-CN" altLang="en-US" dirty="0"/>
        </a:p>
      </dgm:t>
    </dgm:pt>
    <dgm:pt modelId="{CDB3040B-240F-4A4D-9C9B-F055D1C6A35A}" type="parTrans" cxnId="{B8F9DBE1-6806-4EDA-BFBB-C08166D9CE9D}">
      <dgm:prSet/>
      <dgm:spPr/>
      <dgm:t>
        <a:bodyPr/>
        <a:lstStyle/>
        <a:p>
          <a:endParaRPr lang="zh-CN" altLang="en-US"/>
        </a:p>
      </dgm:t>
    </dgm:pt>
    <dgm:pt modelId="{2DE437D1-A41F-43B4-A81A-5A128DDCFB29}" type="sibTrans" cxnId="{B8F9DBE1-6806-4EDA-BFBB-C08166D9CE9D}">
      <dgm:prSet/>
      <dgm:spPr/>
      <dgm:t>
        <a:bodyPr/>
        <a:lstStyle/>
        <a:p>
          <a:endParaRPr lang="zh-CN" altLang="en-US"/>
        </a:p>
      </dgm:t>
    </dgm:pt>
    <dgm:pt modelId="{00E9CC6C-CE40-4419-BFF4-F86BA26E1295}">
      <dgm:prSet phldrT="[文本]"/>
      <dgm:spPr/>
      <dgm:t>
        <a:bodyPr/>
        <a:lstStyle/>
        <a:p>
          <a:r>
            <a:rPr lang="en-US" altLang="zh-CN" dirty="0"/>
            <a:t>Python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功能库</a:t>
          </a:r>
        </a:p>
      </dgm:t>
    </dgm:pt>
    <dgm:pt modelId="{8C4533E5-A244-4D3E-B70B-31BD1E9E0E13}" type="parTrans" cxnId="{E3FBDF9D-6EF2-4DF6-B549-FD8250320F77}">
      <dgm:prSet/>
      <dgm:spPr/>
      <dgm:t>
        <a:bodyPr/>
        <a:lstStyle/>
        <a:p>
          <a:endParaRPr lang="zh-CN" altLang="en-US"/>
        </a:p>
      </dgm:t>
    </dgm:pt>
    <dgm:pt modelId="{C4364B1F-0F5F-44C7-97F0-7666235CDE6B}" type="sibTrans" cxnId="{E3FBDF9D-6EF2-4DF6-B549-FD8250320F77}">
      <dgm:prSet/>
      <dgm:spPr/>
      <dgm:t>
        <a:bodyPr/>
        <a:lstStyle/>
        <a:p>
          <a:endParaRPr lang="zh-CN" altLang="en-US"/>
        </a:p>
      </dgm:t>
    </dgm:pt>
    <dgm:pt modelId="{F415B8F0-1601-431D-BA04-424521FF3C36}">
      <dgm:prSet phldrT="[文本]"/>
      <dgm:spPr/>
      <dgm:t>
        <a:bodyPr/>
        <a:lstStyle/>
        <a:p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前端</a:t>
          </a:r>
        </a:p>
      </dgm:t>
    </dgm:pt>
    <dgm:pt modelId="{C67ECCE6-534E-48F4-9B29-3E403A23A131}" type="parTrans" cxnId="{0680596F-5DF2-4212-8078-4358E30E9707}">
      <dgm:prSet/>
      <dgm:spPr/>
      <dgm:t>
        <a:bodyPr/>
        <a:lstStyle/>
        <a:p>
          <a:endParaRPr lang="zh-CN" altLang="en-US"/>
        </a:p>
      </dgm:t>
    </dgm:pt>
    <dgm:pt modelId="{112EBB9F-9674-4076-826C-BA4961FE1B9E}" type="sibTrans" cxnId="{0680596F-5DF2-4212-8078-4358E30E9707}">
      <dgm:prSet/>
      <dgm:spPr/>
      <dgm:t>
        <a:bodyPr/>
        <a:lstStyle/>
        <a:p>
          <a:endParaRPr lang="zh-CN" altLang="en-US"/>
        </a:p>
      </dgm:t>
    </dgm:pt>
    <dgm:pt modelId="{3376FC02-C57C-4990-B854-AF416F149684}">
      <dgm:prSet phldrT="[文本]"/>
      <dgm:spPr/>
      <dgm:t>
        <a:bodyPr/>
        <a:lstStyle/>
        <a:p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后端</a:t>
          </a:r>
        </a:p>
      </dgm:t>
    </dgm:pt>
    <dgm:pt modelId="{0D6E179B-260A-45E8-96C0-8905AAB776F3}" type="parTrans" cxnId="{48FA7033-F3D6-412B-9CAC-2637050C75BD}">
      <dgm:prSet/>
      <dgm:spPr/>
      <dgm:t>
        <a:bodyPr/>
        <a:lstStyle/>
        <a:p>
          <a:endParaRPr lang="zh-CN" altLang="en-US"/>
        </a:p>
      </dgm:t>
    </dgm:pt>
    <dgm:pt modelId="{63E094C3-0EC8-497A-95E6-3602B510E981}" type="sibTrans" cxnId="{48FA7033-F3D6-412B-9CAC-2637050C75BD}">
      <dgm:prSet/>
      <dgm:spPr/>
      <dgm:t>
        <a:bodyPr/>
        <a:lstStyle/>
        <a:p>
          <a:endParaRPr lang="zh-CN" altLang="en-US"/>
        </a:p>
      </dgm:t>
    </dgm:pt>
    <dgm:pt modelId="{E0B0431B-08DD-4DD6-ABE8-494B0AA16E14}">
      <dgm:prSet phldrT="[文本]"/>
      <dgm:spPr/>
      <dgm:t>
        <a:bodyPr/>
        <a:lstStyle/>
        <a:p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底层</a:t>
          </a:r>
        </a:p>
      </dgm:t>
    </dgm:pt>
    <dgm:pt modelId="{699245F0-1DCB-444D-B56E-AEB5883B51A7}" type="parTrans" cxnId="{4B5646B4-B820-4EEE-8204-A553A1B2EE37}">
      <dgm:prSet/>
      <dgm:spPr/>
      <dgm:t>
        <a:bodyPr/>
        <a:lstStyle/>
        <a:p>
          <a:endParaRPr lang="zh-CN" altLang="en-US"/>
        </a:p>
      </dgm:t>
    </dgm:pt>
    <dgm:pt modelId="{5A66F7F9-2295-437A-A389-FF86740961C0}" type="sibTrans" cxnId="{4B5646B4-B820-4EEE-8204-A553A1B2EE37}">
      <dgm:prSet/>
      <dgm:spPr/>
      <dgm:t>
        <a:bodyPr/>
        <a:lstStyle/>
        <a:p>
          <a:endParaRPr lang="zh-CN" altLang="en-US"/>
        </a:p>
      </dgm:t>
    </dgm:pt>
    <dgm:pt modelId="{5F263587-7BD5-4B54-92DD-F0132833AB79}" type="pres">
      <dgm:prSet presAssocID="{543FA619-EADC-4655-8D57-448BC750184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27FCDA0-89A8-4E40-83C0-981060F33B09}" type="pres">
      <dgm:prSet presAssocID="{543FA619-EADC-4655-8D57-448BC750184A}" presName="hierFlow" presStyleCnt="0"/>
      <dgm:spPr/>
    </dgm:pt>
    <dgm:pt modelId="{CD7D6C26-E84F-476D-98E4-3312E7BDE596}" type="pres">
      <dgm:prSet presAssocID="{543FA619-EADC-4655-8D57-448BC750184A}" presName="firstBuf" presStyleCnt="0"/>
      <dgm:spPr/>
    </dgm:pt>
    <dgm:pt modelId="{516AEE4B-299A-409D-B2DF-F0DC833C5940}" type="pres">
      <dgm:prSet presAssocID="{543FA619-EADC-4655-8D57-448BC750184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8C8C0E6-C729-46D3-9BA7-52503EA56567}" type="pres">
      <dgm:prSet presAssocID="{52A856F5-D240-452A-B293-DD86AD4B3ACE}" presName="Name14" presStyleCnt="0"/>
      <dgm:spPr/>
    </dgm:pt>
    <dgm:pt modelId="{7AA38CC8-D179-422B-88EF-3A03C7ED229D}" type="pres">
      <dgm:prSet presAssocID="{52A856F5-D240-452A-B293-DD86AD4B3ACE}" presName="level1Shape" presStyleLbl="node0" presStyleIdx="0" presStyleCnt="1" custScaleX="149664">
        <dgm:presLayoutVars>
          <dgm:chPref val="3"/>
        </dgm:presLayoutVars>
      </dgm:prSet>
      <dgm:spPr/>
    </dgm:pt>
    <dgm:pt modelId="{E6DE924D-8BDA-4D52-A190-0DA9289D3322}" type="pres">
      <dgm:prSet presAssocID="{52A856F5-D240-452A-B293-DD86AD4B3ACE}" presName="hierChild2" presStyleCnt="0"/>
      <dgm:spPr/>
    </dgm:pt>
    <dgm:pt modelId="{5198F70E-7A48-49CC-BBD0-E6463953285B}" type="pres">
      <dgm:prSet presAssocID="{0C790A37-1378-4035-981E-DAB538FCF0A7}" presName="Name19" presStyleLbl="parChTrans1D2" presStyleIdx="0" presStyleCnt="2"/>
      <dgm:spPr/>
    </dgm:pt>
    <dgm:pt modelId="{D1BDFEC0-096A-43E1-ACEB-3D9B5193B00A}" type="pres">
      <dgm:prSet presAssocID="{E2694729-710A-41F5-AC61-E86A6B90827E}" presName="Name21" presStyleCnt="0"/>
      <dgm:spPr/>
    </dgm:pt>
    <dgm:pt modelId="{5F92284C-C000-4135-A815-F04558ADF017}" type="pres">
      <dgm:prSet presAssocID="{E2694729-710A-41F5-AC61-E86A6B90827E}" presName="level2Shape" presStyleLbl="node2" presStyleIdx="0" presStyleCnt="2"/>
      <dgm:spPr/>
    </dgm:pt>
    <dgm:pt modelId="{5D29476B-254A-4118-B2E5-78A6F7BDAA11}" type="pres">
      <dgm:prSet presAssocID="{E2694729-710A-41F5-AC61-E86A6B90827E}" presName="hierChild3" presStyleCnt="0"/>
      <dgm:spPr/>
    </dgm:pt>
    <dgm:pt modelId="{9F42D9FD-9F8E-4AB8-8F03-D2EF6EE31755}" type="pres">
      <dgm:prSet presAssocID="{B829AD49-CD89-496A-B5FE-33E209399995}" presName="Name19" presStyleLbl="parChTrans1D3" presStyleIdx="0" presStyleCnt="3"/>
      <dgm:spPr/>
    </dgm:pt>
    <dgm:pt modelId="{62EA1B1C-EE21-4222-B78F-686D9873470E}" type="pres">
      <dgm:prSet presAssocID="{3ED3A038-F4C0-4897-8E3D-061D3A6F443C}" presName="Name21" presStyleCnt="0"/>
      <dgm:spPr/>
    </dgm:pt>
    <dgm:pt modelId="{6FA5135E-7D2E-484D-9EF9-57042B86FC83}" type="pres">
      <dgm:prSet presAssocID="{3ED3A038-F4C0-4897-8E3D-061D3A6F443C}" presName="level2Shape" presStyleLbl="node3" presStyleIdx="0" presStyleCnt="3"/>
      <dgm:spPr/>
    </dgm:pt>
    <dgm:pt modelId="{B394DFA2-E1D6-44A1-B07A-318809FB6ED2}" type="pres">
      <dgm:prSet presAssocID="{3ED3A038-F4C0-4897-8E3D-061D3A6F443C}" presName="hierChild3" presStyleCnt="0"/>
      <dgm:spPr/>
    </dgm:pt>
    <dgm:pt modelId="{F6CDAA41-000F-4BC1-A57A-E98FC81E6743}" type="pres">
      <dgm:prSet presAssocID="{BF836E7B-E31D-4FE2-B0F4-BD485900D222}" presName="Name19" presStyleLbl="parChTrans1D3" presStyleIdx="1" presStyleCnt="3"/>
      <dgm:spPr/>
    </dgm:pt>
    <dgm:pt modelId="{928CA309-47D8-487C-87EA-4BB7CB4C44FB}" type="pres">
      <dgm:prSet presAssocID="{D46DF48E-D624-4CA4-86D9-166F4DBCE9FB}" presName="Name21" presStyleCnt="0"/>
      <dgm:spPr/>
    </dgm:pt>
    <dgm:pt modelId="{C59386E1-0B5F-464A-9561-AB199F9B2E37}" type="pres">
      <dgm:prSet presAssocID="{D46DF48E-D624-4CA4-86D9-166F4DBCE9FB}" presName="level2Shape" presStyleLbl="node3" presStyleIdx="1" presStyleCnt="3"/>
      <dgm:spPr/>
    </dgm:pt>
    <dgm:pt modelId="{CA6356DA-775B-4422-A44F-E5FAA14A7521}" type="pres">
      <dgm:prSet presAssocID="{D46DF48E-D624-4CA4-86D9-166F4DBCE9FB}" presName="hierChild3" presStyleCnt="0"/>
      <dgm:spPr/>
    </dgm:pt>
    <dgm:pt modelId="{4386DA76-78D4-4D45-9332-432EAB472C4B}" type="pres">
      <dgm:prSet presAssocID="{CDB3040B-240F-4A4D-9C9B-F055D1C6A35A}" presName="Name19" presStyleLbl="parChTrans1D2" presStyleIdx="1" presStyleCnt="2"/>
      <dgm:spPr/>
    </dgm:pt>
    <dgm:pt modelId="{22ACF064-FAAB-4640-BFEE-B3AB5A493EC9}" type="pres">
      <dgm:prSet presAssocID="{585A0F0F-3FE3-450B-AF99-383F2B425C65}" presName="Name21" presStyleCnt="0"/>
      <dgm:spPr/>
    </dgm:pt>
    <dgm:pt modelId="{8D5390CC-2C9C-4373-B98F-60E232C01D06}" type="pres">
      <dgm:prSet presAssocID="{585A0F0F-3FE3-450B-AF99-383F2B425C65}" presName="level2Shape" presStyleLbl="node2" presStyleIdx="1" presStyleCnt="2"/>
      <dgm:spPr/>
    </dgm:pt>
    <dgm:pt modelId="{746A0AAF-B310-4263-93A1-0AC6619F66A8}" type="pres">
      <dgm:prSet presAssocID="{585A0F0F-3FE3-450B-AF99-383F2B425C65}" presName="hierChild3" presStyleCnt="0"/>
      <dgm:spPr/>
    </dgm:pt>
    <dgm:pt modelId="{A08EE66E-5D88-4492-A54E-2571961AE330}" type="pres">
      <dgm:prSet presAssocID="{8C4533E5-A244-4D3E-B70B-31BD1E9E0E13}" presName="Name19" presStyleLbl="parChTrans1D3" presStyleIdx="2" presStyleCnt="3"/>
      <dgm:spPr/>
    </dgm:pt>
    <dgm:pt modelId="{0161C879-731C-4C5B-B95E-FB9A55D5B112}" type="pres">
      <dgm:prSet presAssocID="{00E9CC6C-CE40-4419-BFF4-F86BA26E1295}" presName="Name21" presStyleCnt="0"/>
      <dgm:spPr/>
    </dgm:pt>
    <dgm:pt modelId="{A36A8F9F-3271-4086-A482-B4B248A19B7D}" type="pres">
      <dgm:prSet presAssocID="{00E9CC6C-CE40-4419-BFF4-F86BA26E1295}" presName="level2Shape" presStyleLbl="node3" presStyleIdx="2" presStyleCnt="3"/>
      <dgm:spPr/>
    </dgm:pt>
    <dgm:pt modelId="{11F753FE-9133-4ED3-A253-C9E4D4989507}" type="pres">
      <dgm:prSet presAssocID="{00E9CC6C-CE40-4419-BFF4-F86BA26E1295}" presName="hierChild3" presStyleCnt="0"/>
      <dgm:spPr/>
    </dgm:pt>
    <dgm:pt modelId="{DE19F18C-444D-445D-91F7-1078B76AA309}" type="pres">
      <dgm:prSet presAssocID="{543FA619-EADC-4655-8D57-448BC750184A}" presName="bgShapesFlow" presStyleCnt="0"/>
      <dgm:spPr/>
    </dgm:pt>
    <dgm:pt modelId="{E39742F0-21F4-439B-A49F-F4B36539B735}" type="pres">
      <dgm:prSet presAssocID="{F415B8F0-1601-431D-BA04-424521FF3C36}" presName="rectComp" presStyleCnt="0"/>
      <dgm:spPr/>
    </dgm:pt>
    <dgm:pt modelId="{9CC6AB83-B4EF-4F3C-8DA9-F23200900859}" type="pres">
      <dgm:prSet presAssocID="{F415B8F0-1601-431D-BA04-424521FF3C36}" presName="bgRect" presStyleLbl="bgShp" presStyleIdx="0" presStyleCnt="3"/>
      <dgm:spPr/>
    </dgm:pt>
    <dgm:pt modelId="{E58ADE44-E8F8-4D16-B68B-14590D3662CD}" type="pres">
      <dgm:prSet presAssocID="{F415B8F0-1601-431D-BA04-424521FF3C36}" presName="bgRectTx" presStyleLbl="bgShp" presStyleIdx="0" presStyleCnt="3">
        <dgm:presLayoutVars>
          <dgm:bulletEnabled val="1"/>
        </dgm:presLayoutVars>
      </dgm:prSet>
      <dgm:spPr/>
    </dgm:pt>
    <dgm:pt modelId="{603EEFC3-1744-4EA1-BD91-2F487ACCFA8C}" type="pres">
      <dgm:prSet presAssocID="{F415B8F0-1601-431D-BA04-424521FF3C36}" presName="spComp" presStyleCnt="0"/>
      <dgm:spPr/>
    </dgm:pt>
    <dgm:pt modelId="{E8D76169-691B-4042-9CDA-5A0A3150E37B}" type="pres">
      <dgm:prSet presAssocID="{F415B8F0-1601-431D-BA04-424521FF3C36}" presName="vSp" presStyleCnt="0"/>
      <dgm:spPr/>
    </dgm:pt>
    <dgm:pt modelId="{01B9F626-FEA8-4514-B955-F7B8E574F273}" type="pres">
      <dgm:prSet presAssocID="{3376FC02-C57C-4990-B854-AF416F149684}" presName="rectComp" presStyleCnt="0"/>
      <dgm:spPr/>
    </dgm:pt>
    <dgm:pt modelId="{81D8D583-B1A6-4D67-9C25-D95E059BD6F9}" type="pres">
      <dgm:prSet presAssocID="{3376FC02-C57C-4990-B854-AF416F149684}" presName="bgRect" presStyleLbl="bgShp" presStyleIdx="1" presStyleCnt="3"/>
      <dgm:spPr/>
    </dgm:pt>
    <dgm:pt modelId="{DCB3DB10-F4B8-4A3C-BFD2-D79EEFC2410B}" type="pres">
      <dgm:prSet presAssocID="{3376FC02-C57C-4990-B854-AF416F149684}" presName="bgRectTx" presStyleLbl="bgShp" presStyleIdx="1" presStyleCnt="3">
        <dgm:presLayoutVars>
          <dgm:bulletEnabled val="1"/>
        </dgm:presLayoutVars>
      </dgm:prSet>
      <dgm:spPr/>
    </dgm:pt>
    <dgm:pt modelId="{FE00C648-BE67-426B-AFD6-9CE86ECD7116}" type="pres">
      <dgm:prSet presAssocID="{3376FC02-C57C-4990-B854-AF416F149684}" presName="spComp" presStyleCnt="0"/>
      <dgm:spPr/>
    </dgm:pt>
    <dgm:pt modelId="{AA320DF9-96F8-4A53-9099-5D84CEA4676C}" type="pres">
      <dgm:prSet presAssocID="{3376FC02-C57C-4990-B854-AF416F149684}" presName="vSp" presStyleCnt="0"/>
      <dgm:spPr/>
    </dgm:pt>
    <dgm:pt modelId="{F96E0A31-3923-482D-A86B-82C828DF723F}" type="pres">
      <dgm:prSet presAssocID="{E0B0431B-08DD-4DD6-ABE8-494B0AA16E14}" presName="rectComp" presStyleCnt="0"/>
      <dgm:spPr/>
    </dgm:pt>
    <dgm:pt modelId="{4C3A3521-2E23-4465-AAF9-E3B73433E3BA}" type="pres">
      <dgm:prSet presAssocID="{E0B0431B-08DD-4DD6-ABE8-494B0AA16E14}" presName="bgRect" presStyleLbl="bgShp" presStyleIdx="2" presStyleCnt="3"/>
      <dgm:spPr/>
    </dgm:pt>
    <dgm:pt modelId="{12084522-D399-4577-A8BC-1590EC26098E}" type="pres">
      <dgm:prSet presAssocID="{E0B0431B-08DD-4DD6-ABE8-494B0AA16E14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1B999D00-02F1-4C63-A649-8E84CA7C62F8}" type="presOf" srcId="{D46DF48E-D624-4CA4-86D9-166F4DBCE9FB}" destId="{C59386E1-0B5F-464A-9561-AB199F9B2E37}" srcOrd="0" destOrd="0" presId="urn:microsoft.com/office/officeart/2005/8/layout/hierarchy6"/>
    <dgm:cxn modelId="{27EC0504-2B17-4169-A791-8361491C032B}" type="presOf" srcId="{F415B8F0-1601-431D-BA04-424521FF3C36}" destId="{E58ADE44-E8F8-4D16-B68B-14590D3662CD}" srcOrd="1" destOrd="0" presId="urn:microsoft.com/office/officeart/2005/8/layout/hierarchy6"/>
    <dgm:cxn modelId="{C652BE19-D7BD-4107-9C6B-69B8B85D5498}" type="presOf" srcId="{3ED3A038-F4C0-4897-8E3D-061D3A6F443C}" destId="{6FA5135E-7D2E-484D-9EF9-57042B86FC83}" srcOrd="0" destOrd="0" presId="urn:microsoft.com/office/officeart/2005/8/layout/hierarchy6"/>
    <dgm:cxn modelId="{0478B624-9CDB-4D90-BC6E-8B4DBD0E7227}" srcId="{52A856F5-D240-452A-B293-DD86AD4B3ACE}" destId="{E2694729-710A-41F5-AC61-E86A6B90827E}" srcOrd="0" destOrd="0" parTransId="{0C790A37-1378-4035-981E-DAB538FCF0A7}" sibTransId="{8E1D6AC2-5600-4C8A-B8F0-2DC02AE3F7D9}"/>
    <dgm:cxn modelId="{D41EC125-C88C-4B17-9732-0F31B5806F74}" srcId="{543FA619-EADC-4655-8D57-448BC750184A}" destId="{52A856F5-D240-452A-B293-DD86AD4B3ACE}" srcOrd="0" destOrd="0" parTransId="{7DFE86BF-EEA9-4EB3-9CD8-B68158D10D81}" sibTransId="{EAA86015-725F-4329-8C25-8BB0E90A6348}"/>
    <dgm:cxn modelId="{34B25E27-B577-4ABD-AC54-366CEFF77AB5}" type="presOf" srcId="{E0B0431B-08DD-4DD6-ABE8-494B0AA16E14}" destId="{4C3A3521-2E23-4465-AAF9-E3B73433E3BA}" srcOrd="0" destOrd="0" presId="urn:microsoft.com/office/officeart/2005/8/layout/hierarchy6"/>
    <dgm:cxn modelId="{48FA7033-F3D6-412B-9CAC-2637050C75BD}" srcId="{543FA619-EADC-4655-8D57-448BC750184A}" destId="{3376FC02-C57C-4990-B854-AF416F149684}" srcOrd="2" destOrd="0" parTransId="{0D6E179B-260A-45E8-96C0-8905AAB776F3}" sibTransId="{63E094C3-0EC8-497A-95E6-3602B510E981}"/>
    <dgm:cxn modelId="{A0C01661-4188-4DBD-BA6A-6BBDC8B962ED}" type="presOf" srcId="{8C4533E5-A244-4D3E-B70B-31BD1E9E0E13}" destId="{A08EE66E-5D88-4492-A54E-2571961AE330}" srcOrd="0" destOrd="0" presId="urn:microsoft.com/office/officeart/2005/8/layout/hierarchy6"/>
    <dgm:cxn modelId="{98CF9963-B117-41B2-BD84-AF998EE162E6}" type="presOf" srcId="{CDB3040B-240F-4A4D-9C9B-F055D1C6A35A}" destId="{4386DA76-78D4-4D45-9332-432EAB472C4B}" srcOrd="0" destOrd="0" presId="urn:microsoft.com/office/officeart/2005/8/layout/hierarchy6"/>
    <dgm:cxn modelId="{8BDFE269-26EB-4E10-800E-C9BD46C64038}" type="presOf" srcId="{0C790A37-1378-4035-981E-DAB538FCF0A7}" destId="{5198F70E-7A48-49CC-BBD0-E6463953285B}" srcOrd="0" destOrd="0" presId="urn:microsoft.com/office/officeart/2005/8/layout/hierarchy6"/>
    <dgm:cxn modelId="{0680596F-5DF2-4212-8078-4358E30E9707}" srcId="{543FA619-EADC-4655-8D57-448BC750184A}" destId="{F415B8F0-1601-431D-BA04-424521FF3C36}" srcOrd="1" destOrd="0" parTransId="{C67ECCE6-534E-48F4-9B29-3E403A23A131}" sibTransId="{112EBB9F-9674-4076-826C-BA4961FE1B9E}"/>
    <dgm:cxn modelId="{ED83B256-D6EB-474C-889B-8F2AA8764408}" type="presOf" srcId="{BF836E7B-E31D-4FE2-B0F4-BD485900D222}" destId="{F6CDAA41-000F-4BC1-A57A-E98FC81E6743}" srcOrd="0" destOrd="0" presId="urn:microsoft.com/office/officeart/2005/8/layout/hierarchy6"/>
    <dgm:cxn modelId="{5795247A-A5D4-4250-9EBE-451756EB1AAC}" type="presOf" srcId="{F415B8F0-1601-431D-BA04-424521FF3C36}" destId="{9CC6AB83-B4EF-4F3C-8DA9-F23200900859}" srcOrd="0" destOrd="0" presId="urn:microsoft.com/office/officeart/2005/8/layout/hierarchy6"/>
    <dgm:cxn modelId="{6B56668A-68CE-4D26-8939-C899F4DC6F1A}" srcId="{E2694729-710A-41F5-AC61-E86A6B90827E}" destId="{3ED3A038-F4C0-4897-8E3D-061D3A6F443C}" srcOrd="0" destOrd="0" parTransId="{B829AD49-CD89-496A-B5FE-33E209399995}" sibTransId="{51E4B25C-4132-44D7-A97C-BD6620CFF844}"/>
    <dgm:cxn modelId="{E3FBDF9D-6EF2-4DF6-B549-FD8250320F77}" srcId="{585A0F0F-3FE3-450B-AF99-383F2B425C65}" destId="{00E9CC6C-CE40-4419-BFF4-F86BA26E1295}" srcOrd="0" destOrd="0" parTransId="{8C4533E5-A244-4D3E-B70B-31BD1E9E0E13}" sibTransId="{C4364B1F-0F5F-44C7-97F0-7666235CDE6B}"/>
    <dgm:cxn modelId="{4FD17CA3-968D-4AC8-BD2A-CB7862E0441F}" type="presOf" srcId="{00E9CC6C-CE40-4419-BFF4-F86BA26E1295}" destId="{A36A8F9F-3271-4086-A482-B4B248A19B7D}" srcOrd="0" destOrd="0" presId="urn:microsoft.com/office/officeart/2005/8/layout/hierarchy6"/>
    <dgm:cxn modelId="{F8D716A4-18B8-4A31-B05A-223E8AF8D4F4}" type="presOf" srcId="{E2694729-710A-41F5-AC61-E86A6B90827E}" destId="{5F92284C-C000-4135-A815-F04558ADF017}" srcOrd="0" destOrd="0" presId="urn:microsoft.com/office/officeart/2005/8/layout/hierarchy6"/>
    <dgm:cxn modelId="{C9044BAA-F545-4B26-8B3F-C37BAADB5AEB}" type="presOf" srcId="{3376FC02-C57C-4990-B854-AF416F149684}" destId="{DCB3DB10-F4B8-4A3C-BFD2-D79EEFC2410B}" srcOrd="1" destOrd="0" presId="urn:microsoft.com/office/officeart/2005/8/layout/hierarchy6"/>
    <dgm:cxn modelId="{D5F225AC-78F5-408F-9944-3553AF7E6738}" type="presOf" srcId="{3376FC02-C57C-4990-B854-AF416F149684}" destId="{81D8D583-B1A6-4D67-9C25-D95E059BD6F9}" srcOrd="0" destOrd="0" presId="urn:microsoft.com/office/officeart/2005/8/layout/hierarchy6"/>
    <dgm:cxn modelId="{97369BAC-5FA9-4160-8C53-E41A9B1BF258}" srcId="{E2694729-710A-41F5-AC61-E86A6B90827E}" destId="{D46DF48E-D624-4CA4-86D9-166F4DBCE9FB}" srcOrd="1" destOrd="0" parTransId="{BF836E7B-E31D-4FE2-B0F4-BD485900D222}" sibTransId="{06E3A769-8B0E-4903-BEE0-2906E078DC7C}"/>
    <dgm:cxn modelId="{FACAC1B2-0F23-484E-9BFF-747D63CA5F20}" type="presOf" srcId="{B829AD49-CD89-496A-B5FE-33E209399995}" destId="{9F42D9FD-9F8E-4AB8-8F03-D2EF6EE31755}" srcOrd="0" destOrd="0" presId="urn:microsoft.com/office/officeart/2005/8/layout/hierarchy6"/>
    <dgm:cxn modelId="{4B5646B4-B820-4EEE-8204-A553A1B2EE37}" srcId="{543FA619-EADC-4655-8D57-448BC750184A}" destId="{E0B0431B-08DD-4DD6-ABE8-494B0AA16E14}" srcOrd="3" destOrd="0" parTransId="{699245F0-1DCB-444D-B56E-AEB5883B51A7}" sibTransId="{5A66F7F9-2295-437A-A389-FF86740961C0}"/>
    <dgm:cxn modelId="{966339C2-4CC7-433C-A2CF-A38DADD35C64}" type="presOf" srcId="{52A856F5-D240-452A-B293-DD86AD4B3ACE}" destId="{7AA38CC8-D179-422B-88EF-3A03C7ED229D}" srcOrd="0" destOrd="0" presId="urn:microsoft.com/office/officeart/2005/8/layout/hierarchy6"/>
    <dgm:cxn modelId="{284E31D2-EFCD-4E45-A000-1148E5015BB6}" type="presOf" srcId="{E0B0431B-08DD-4DD6-ABE8-494B0AA16E14}" destId="{12084522-D399-4577-A8BC-1590EC26098E}" srcOrd="1" destOrd="0" presId="urn:microsoft.com/office/officeart/2005/8/layout/hierarchy6"/>
    <dgm:cxn modelId="{B8F9DBE1-6806-4EDA-BFBB-C08166D9CE9D}" srcId="{52A856F5-D240-452A-B293-DD86AD4B3ACE}" destId="{585A0F0F-3FE3-450B-AF99-383F2B425C65}" srcOrd="1" destOrd="0" parTransId="{CDB3040B-240F-4A4D-9C9B-F055D1C6A35A}" sibTransId="{2DE437D1-A41F-43B4-A81A-5A128DDCFB29}"/>
    <dgm:cxn modelId="{73A1B8E3-9435-4537-BC63-A4DB892A149D}" type="presOf" srcId="{543FA619-EADC-4655-8D57-448BC750184A}" destId="{5F263587-7BD5-4B54-92DD-F0132833AB79}" srcOrd="0" destOrd="0" presId="urn:microsoft.com/office/officeart/2005/8/layout/hierarchy6"/>
    <dgm:cxn modelId="{E844CDF0-ECF7-4ECE-AC31-5A57621E1E5B}" type="presOf" srcId="{585A0F0F-3FE3-450B-AF99-383F2B425C65}" destId="{8D5390CC-2C9C-4373-B98F-60E232C01D06}" srcOrd="0" destOrd="0" presId="urn:microsoft.com/office/officeart/2005/8/layout/hierarchy6"/>
    <dgm:cxn modelId="{B22E4EC5-DE4B-49EE-9BDD-094605543FCB}" type="presParOf" srcId="{5F263587-7BD5-4B54-92DD-F0132833AB79}" destId="{727FCDA0-89A8-4E40-83C0-981060F33B09}" srcOrd="0" destOrd="0" presId="urn:microsoft.com/office/officeart/2005/8/layout/hierarchy6"/>
    <dgm:cxn modelId="{8C3E1BE6-D403-444E-A2B6-98916EF04D31}" type="presParOf" srcId="{727FCDA0-89A8-4E40-83C0-981060F33B09}" destId="{CD7D6C26-E84F-476D-98E4-3312E7BDE596}" srcOrd="0" destOrd="0" presId="urn:microsoft.com/office/officeart/2005/8/layout/hierarchy6"/>
    <dgm:cxn modelId="{C5A9555F-895D-4FE2-A373-3002DE53D5EB}" type="presParOf" srcId="{727FCDA0-89A8-4E40-83C0-981060F33B09}" destId="{516AEE4B-299A-409D-B2DF-F0DC833C5940}" srcOrd="1" destOrd="0" presId="urn:microsoft.com/office/officeart/2005/8/layout/hierarchy6"/>
    <dgm:cxn modelId="{294987F3-01AE-4D29-BBF3-1FBF83F91145}" type="presParOf" srcId="{516AEE4B-299A-409D-B2DF-F0DC833C5940}" destId="{98C8C0E6-C729-46D3-9BA7-52503EA56567}" srcOrd="0" destOrd="0" presId="urn:microsoft.com/office/officeart/2005/8/layout/hierarchy6"/>
    <dgm:cxn modelId="{C11216D3-9D74-49FD-BFA6-76CD8CC116A7}" type="presParOf" srcId="{98C8C0E6-C729-46D3-9BA7-52503EA56567}" destId="{7AA38CC8-D179-422B-88EF-3A03C7ED229D}" srcOrd="0" destOrd="0" presId="urn:microsoft.com/office/officeart/2005/8/layout/hierarchy6"/>
    <dgm:cxn modelId="{7D26AFFE-D411-4D52-80E1-4F6CF640FA15}" type="presParOf" srcId="{98C8C0E6-C729-46D3-9BA7-52503EA56567}" destId="{E6DE924D-8BDA-4D52-A190-0DA9289D3322}" srcOrd="1" destOrd="0" presId="urn:microsoft.com/office/officeart/2005/8/layout/hierarchy6"/>
    <dgm:cxn modelId="{B57F53D6-BA02-48FD-8126-D96993CECCBE}" type="presParOf" srcId="{E6DE924D-8BDA-4D52-A190-0DA9289D3322}" destId="{5198F70E-7A48-49CC-BBD0-E6463953285B}" srcOrd="0" destOrd="0" presId="urn:microsoft.com/office/officeart/2005/8/layout/hierarchy6"/>
    <dgm:cxn modelId="{582CF437-732D-43E6-8C89-2DE4FF48B94B}" type="presParOf" srcId="{E6DE924D-8BDA-4D52-A190-0DA9289D3322}" destId="{D1BDFEC0-096A-43E1-ACEB-3D9B5193B00A}" srcOrd="1" destOrd="0" presId="urn:microsoft.com/office/officeart/2005/8/layout/hierarchy6"/>
    <dgm:cxn modelId="{FFC4801C-2894-432E-A170-C4196D0D7B8D}" type="presParOf" srcId="{D1BDFEC0-096A-43E1-ACEB-3D9B5193B00A}" destId="{5F92284C-C000-4135-A815-F04558ADF017}" srcOrd="0" destOrd="0" presId="urn:microsoft.com/office/officeart/2005/8/layout/hierarchy6"/>
    <dgm:cxn modelId="{C025F785-95D8-4199-86B7-96D528A84014}" type="presParOf" srcId="{D1BDFEC0-096A-43E1-ACEB-3D9B5193B00A}" destId="{5D29476B-254A-4118-B2E5-78A6F7BDAA11}" srcOrd="1" destOrd="0" presId="urn:microsoft.com/office/officeart/2005/8/layout/hierarchy6"/>
    <dgm:cxn modelId="{B328A40F-C7BE-4B67-A6A8-BA8EE36D1B12}" type="presParOf" srcId="{5D29476B-254A-4118-B2E5-78A6F7BDAA11}" destId="{9F42D9FD-9F8E-4AB8-8F03-D2EF6EE31755}" srcOrd="0" destOrd="0" presId="urn:microsoft.com/office/officeart/2005/8/layout/hierarchy6"/>
    <dgm:cxn modelId="{1210EECF-E05C-4FC2-AB51-3DCF7854C6BD}" type="presParOf" srcId="{5D29476B-254A-4118-B2E5-78A6F7BDAA11}" destId="{62EA1B1C-EE21-4222-B78F-686D9873470E}" srcOrd="1" destOrd="0" presId="urn:microsoft.com/office/officeart/2005/8/layout/hierarchy6"/>
    <dgm:cxn modelId="{4569C61C-EA0E-4E10-A324-DF24289A31CA}" type="presParOf" srcId="{62EA1B1C-EE21-4222-B78F-686D9873470E}" destId="{6FA5135E-7D2E-484D-9EF9-57042B86FC83}" srcOrd="0" destOrd="0" presId="urn:microsoft.com/office/officeart/2005/8/layout/hierarchy6"/>
    <dgm:cxn modelId="{24F48CD2-4BEF-4C1E-8D77-4A09421FD37E}" type="presParOf" srcId="{62EA1B1C-EE21-4222-B78F-686D9873470E}" destId="{B394DFA2-E1D6-44A1-B07A-318809FB6ED2}" srcOrd="1" destOrd="0" presId="urn:microsoft.com/office/officeart/2005/8/layout/hierarchy6"/>
    <dgm:cxn modelId="{FDF94ACA-4E9E-4F84-9886-3F4D13CE3AB2}" type="presParOf" srcId="{5D29476B-254A-4118-B2E5-78A6F7BDAA11}" destId="{F6CDAA41-000F-4BC1-A57A-E98FC81E6743}" srcOrd="2" destOrd="0" presId="urn:microsoft.com/office/officeart/2005/8/layout/hierarchy6"/>
    <dgm:cxn modelId="{95315FD5-4E2F-4D99-B6F6-D7237DFD5DB2}" type="presParOf" srcId="{5D29476B-254A-4118-B2E5-78A6F7BDAA11}" destId="{928CA309-47D8-487C-87EA-4BB7CB4C44FB}" srcOrd="3" destOrd="0" presId="urn:microsoft.com/office/officeart/2005/8/layout/hierarchy6"/>
    <dgm:cxn modelId="{82A78C8C-912D-4501-8F5E-F9F9FB4B224E}" type="presParOf" srcId="{928CA309-47D8-487C-87EA-4BB7CB4C44FB}" destId="{C59386E1-0B5F-464A-9561-AB199F9B2E37}" srcOrd="0" destOrd="0" presId="urn:microsoft.com/office/officeart/2005/8/layout/hierarchy6"/>
    <dgm:cxn modelId="{B7CB02FA-922F-4CF5-B0E4-C38C149361A6}" type="presParOf" srcId="{928CA309-47D8-487C-87EA-4BB7CB4C44FB}" destId="{CA6356DA-775B-4422-A44F-E5FAA14A7521}" srcOrd="1" destOrd="0" presId="urn:microsoft.com/office/officeart/2005/8/layout/hierarchy6"/>
    <dgm:cxn modelId="{9F6B2535-C8A6-4537-AAF5-2D18489185F8}" type="presParOf" srcId="{E6DE924D-8BDA-4D52-A190-0DA9289D3322}" destId="{4386DA76-78D4-4D45-9332-432EAB472C4B}" srcOrd="2" destOrd="0" presId="urn:microsoft.com/office/officeart/2005/8/layout/hierarchy6"/>
    <dgm:cxn modelId="{E37824EB-A177-49A4-820B-F22294359FD6}" type="presParOf" srcId="{E6DE924D-8BDA-4D52-A190-0DA9289D3322}" destId="{22ACF064-FAAB-4640-BFEE-B3AB5A493EC9}" srcOrd="3" destOrd="0" presId="urn:microsoft.com/office/officeart/2005/8/layout/hierarchy6"/>
    <dgm:cxn modelId="{AAC475E4-9EF7-4B48-B78B-E22F47F493B7}" type="presParOf" srcId="{22ACF064-FAAB-4640-BFEE-B3AB5A493EC9}" destId="{8D5390CC-2C9C-4373-B98F-60E232C01D06}" srcOrd="0" destOrd="0" presId="urn:microsoft.com/office/officeart/2005/8/layout/hierarchy6"/>
    <dgm:cxn modelId="{0DE185DD-CA9C-4BDE-BE16-1FEFF19703CB}" type="presParOf" srcId="{22ACF064-FAAB-4640-BFEE-B3AB5A493EC9}" destId="{746A0AAF-B310-4263-93A1-0AC6619F66A8}" srcOrd="1" destOrd="0" presId="urn:microsoft.com/office/officeart/2005/8/layout/hierarchy6"/>
    <dgm:cxn modelId="{E20D6014-992A-4A3F-916B-333D4965D22D}" type="presParOf" srcId="{746A0AAF-B310-4263-93A1-0AC6619F66A8}" destId="{A08EE66E-5D88-4492-A54E-2571961AE330}" srcOrd="0" destOrd="0" presId="urn:microsoft.com/office/officeart/2005/8/layout/hierarchy6"/>
    <dgm:cxn modelId="{B0659C18-F8CE-4786-8DE2-D297070A8F46}" type="presParOf" srcId="{746A0AAF-B310-4263-93A1-0AC6619F66A8}" destId="{0161C879-731C-4C5B-B95E-FB9A55D5B112}" srcOrd="1" destOrd="0" presId="urn:microsoft.com/office/officeart/2005/8/layout/hierarchy6"/>
    <dgm:cxn modelId="{2A69170C-FE7D-451D-8750-7B8CC4BB27C9}" type="presParOf" srcId="{0161C879-731C-4C5B-B95E-FB9A55D5B112}" destId="{A36A8F9F-3271-4086-A482-B4B248A19B7D}" srcOrd="0" destOrd="0" presId="urn:microsoft.com/office/officeart/2005/8/layout/hierarchy6"/>
    <dgm:cxn modelId="{C867F746-913F-47F7-9E2B-8CF4861CD403}" type="presParOf" srcId="{0161C879-731C-4C5B-B95E-FB9A55D5B112}" destId="{11F753FE-9133-4ED3-A253-C9E4D4989507}" srcOrd="1" destOrd="0" presId="urn:microsoft.com/office/officeart/2005/8/layout/hierarchy6"/>
    <dgm:cxn modelId="{797CB4B8-E1EF-431B-A7FA-FE100D33DF30}" type="presParOf" srcId="{5F263587-7BD5-4B54-92DD-F0132833AB79}" destId="{DE19F18C-444D-445D-91F7-1078B76AA309}" srcOrd="1" destOrd="0" presId="urn:microsoft.com/office/officeart/2005/8/layout/hierarchy6"/>
    <dgm:cxn modelId="{297183D1-67B5-439C-ADF3-716C840CB827}" type="presParOf" srcId="{DE19F18C-444D-445D-91F7-1078B76AA309}" destId="{E39742F0-21F4-439B-A49F-F4B36539B735}" srcOrd="0" destOrd="0" presId="urn:microsoft.com/office/officeart/2005/8/layout/hierarchy6"/>
    <dgm:cxn modelId="{A19221B5-A6A0-48E5-822D-1B8DD4D792F4}" type="presParOf" srcId="{E39742F0-21F4-439B-A49F-F4B36539B735}" destId="{9CC6AB83-B4EF-4F3C-8DA9-F23200900859}" srcOrd="0" destOrd="0" presId="urn:microsoft.com/office/officeart/2005/8/layout/hierarchy6"/>
    <dgm:cxn modelId="{BBC041DF-CECB-40C1-89A2-CB9F05274D45}" type="presParOf" srcId="{E39742F0-21F4-439B-A49F-F4B36539B735}" destId="{E58ADE44-E8F8-4D16-B68B-14590D3662CD}" srcOrd="1" destOrd="0" presId="urn:microsoft.com/office/officeart/2005/8/layout/hierarchy6"/>
    <dgm:cxn modelId="{BA062316-66DB-4912-B23D-524D2085EA3C}" type="presParOf" srcId="{DE19F18C-444D-445D-91F7-1078B76AA309}" destId="{603EEFC3-1744-4EA1-BD91-2F487ACCFA8C}" srcOrd="1" destOrd="0" presId="urn:microsoft.com/office/officeart/2005/8/layout/hierarchy6"/>
    <dgm:cxn modelId="{2BEDB4CB-2F19-489E-8E00-7D1A2915AED9}" type="presParOf" srcId="{603EEFC3-1744-4EA1-BD91-2F487ACCFA8C}" destId="{E8D76169-691B-4042-9CDA-5A0A3150E37B}" srcOrd="0" destOrd="0" presId="urn:microsoft.com/office/officeart/2005/8/layout/hierarchy6"/>
    <dgm:cxn modelId="{F49B10CE-6534-44AF-8F47-F5871DC6C0FF}" type="presParOf" srcId="{DE19F18C-444D-445D-91F7-1078B76AA309}" destId="{01B9F626-FEA8-4514-B955-F7B8E574F273}" srcOrd="2" destOrd="0" presId="urn:microsoft.com/office/officeart/2005/8/layout/hierarchy6"/>
    <dgm:cxn modelId="{59E42247-9453-4FBB-B3E8-5D4DBCAEF6D1}" type="presParOf" srcId="{01B9F626-FEA8-4514-B955-F7B8E574F273}" destId="{81D8D583-B1A6-4D67-9C25-D95E059BD6F9}" srcOrd="0" destOrd="0" presId="urn:microsoft.com/office/officeart/2005/8/layout/hierarchy6"/>
    <dgm:cxn modelId="{22C6A993-7A07-4292-8399-F4A28F8B57AC}" type="presParOf" srcId="{01B9F626-FEA8-4514-B955-F7B8E574F273}" destId="{DCB3DB10-F4B8-4A3C-BFD2-D79EEFC2410B}" srcOrd="1" destOrd="0" presId="urn:microsoft.com/office/officeart/2005/8/layout/hierarchy6"/>
    <dgm:cxn modelId="{224EBFAA-6406-4077-B248-F35894086D8B}" type="presParOf" srcId="{DE19F18C-444D-445D-91F7-1078B76AA309}" destId="{FE00C648-BE67-426B-AFD6-9CE86ECD7116}" srcOrd="3" destOrd="0" presId="urn:microsoft.com/office/officeart/2005/8/layout/hierarchy6"/>
    <dgm:cxn modelId="{EA7F2B82-E3D0-49C2-A620-5AEA33CA2D3C}" type="presParOf" srcId="{FE00C648-BE67-426B-AFD6-9CE86ECD7116}" destId="{AA320DF9-96F8-4A53-9099-5D84CEA4676C}" srcOrd="0" destOrd="0" presId="urn:microsoft.com/office/officeart/2005/8/layout/hierarchy6"/>
    <dgm:cxn modelId="{D049E8E9-AF42-4B85-B5B5-971A7523D32D}" type="presParOf" srcId="{DE19F18C-444D-445D-91F7-1078B76AA309}" destId="{F96E0A31-3923-482D-A86B-82C828DF723F}" srcOrd="4" destOrd="0" presId="urn:microsoft.com/office/officeart/2005/8/layout/hierarchy6"/>
    <dgm:cxn modelId="{D6BBDFDF-D1E6-40C4-87B5-6BB5ECD93838}" type="presParOf" srcId="{F96E0A31-3923-482D-A86B-82C828DF723F}" destId="{4C3A3521-2E23-4465-AAF9-E3B73433E3BA}" srcOrd="0" destOrd="0" presId="urn:microsoft.com/office/officeart/2005/8/layout/hierarchy6"/>
    <dgm:cxn modelId="{09DB9D86-BBE7-4B2B-9CF4-AA79BE0D149F}" type="presParOf" srcId="{F96E0A31-3923-482D-A86B-82C828DF723F}" destId="{12084522-D399-4577-A8BC-1590EC26098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D3BE57-E60F-427E-B070-D8882B07EDD5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6DC2464-DBC9-48B9-8DB0-5FEC7494B811}">
      <dgm:prSet phldrT="[文本]"/>
      <dgm:spPr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zh-CN" altLang="en-US" dirty="0"/>
            <a:t>前端</a:t>
          </a:r>
        </a:p>
      </dgm:t>
    </dgm:pt>
    <dgm:pt modelId="{541C0ABF-1396-48B8-816B-51BB48905F60}" type="parTrans" cxnId="{02EFCC60-BE96-446D-9EF7-01BAAE5002AC}">
      <dgm:prSet/>
      <dgm:spPr/>
      <dgm:t>
        <a:bodyPr/>
        <a:lstStyle/>
        <a:p>
          <a:endParaRPr lang="zh-CN" altLang="en-US"/>
        </a:p>
      </dgm:t>
    </dgm:pt>
    <dgm:pt modelId="{2975FE65-F925-4A8C-A48C-05F74150871D}" type="sibTrans" cxnId="{02EFCC60-BE96-446D-9EF7-01BAAE5002AC}">
      <dgm:prSet/>
      <dgm:spPr/>
      <dgm:t>
        <a:bodyPr/>
        <a:lstStyle/>
        <a:p>
          <a:r>
            <a:rPr lang="en-US" altLang="zh-CN" dirty="0"/>
            <a:t>streamlit</a:t>
          </a:r>
          <a:endParaRPr lang="zh-CN" altLang="en-US" dirty="0"/>
        </a:p>
      </dgm:t>
    </dgm:pt>
    <dgm:pt modelId="{9380B01F-4B55-4E63-874D-C3A30673ADB7}" type="asst">
      <dgm:prSet phldrT="[文本]"/>
      <dgm:sp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zh-CN" altLang="en-US" dirty="0"/>
            <a:t>数据处理</a:t>
          </a:r>
        </a:p>
      </dgm:t>
    </dgm:pt>
    <dgm:pt modelId="{25AEAA65-493A-4A50-B7AE-4B7F5FCF2763}" type="parTrans" cxnId="{E4F23B8C-5E45-42D0-9EB8-ED0081674467}">
      <dgm:prSet/>
      <dgm:spPr/>
      <dgm:t>
        <a:bodyPr/>
        <a:lstStyle/>
        <a:p>
          <a:endParaRPr lang="zh-CN" altLang="en-US"/>
        </a:p>
      </dgm:t>
    </dgm:pt>
    <dgm:pt modelId="{D67D8739-3910-44CE-AA7A-949A55D8FD1B}" type="sibTrans" cxnId="{E4F23B8C-5E45-42D0-9EB8-ED0081674467}">
      <dgm:prSet/>
      <dgm:spPr/>
      <dgm:t>
        <a:bodyPr/>
        <a:lstStyle/>
        <a:p>
          <a:r>
            <a:rPr lang="en-US" altLang="zh-CN" dirty="0"/>
            <a:t>Python+SQLite</a:t>
          </a:r>
          <a:endParaRPr lang="zh-CN" altLang="en-US" dirty="0"/>
        </a:p>
      </dgm:t>
    </dgm:pt>
    <dgm:pt modelId="{60F06511-C771-4684-A838-412F1E931152}">
      <dgm:prSet phldrT="[文本]"/>
      <dgm:sp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altLang="zh-CN" dirty="0"/>
            <a:t>St</a:t>
          </a:r>
          <a:r>
            <a:rPr lang="zh-CN" altLang="en-US" dirty="0"/>
            <a:t>组件</a:t>
          </a:r>
        </a:p>
      </dgm:t>
    </dgm:pt>
    <dgm:pt modelId="{2F5E0F45-5E8E-475C-919C-2E5D7EAF7CA9}" type="parTrans" cxnId="{D05CFB4D-2C06-4389-92F2-A7BD68410CDF}">
      <dgm:prSet/>
      <dgm:spPr/>
      <dgm:t>
        <a:bodyPr/>
        <a:lstStyle/>
        <a:p>
          <a:endParaRPr lang="zh-CN" altLang="en-US"/>
        </a:p>
      </dgm:t>
    </dgm:pt>
    <dgm:pt modelId="{B5026E31-130D-4260-870D-D5F13E4808C0}" type="sibTrans" cxnId="{D05CFB4D-2C06-4389-92F2-A7BD68410CDF}">
      <dgm:prSet/>
      <dgm:spPr/>
      <dgm:t>
        <a:bodyPr/>
        <a:lstStyle/>
        <a:p>
          <a:r>
            <a:rPr lang="en-US" altLang="zh-CN" dirty="0"/>
            <a:t>Radio/Checkbox etc</a:t>
          </a:r>
          <a:endParaRPr lang="zh-CN" altLang="en-US" dirty="0"/>
        </a:p>
      </dgm:t>
    </dgm:pt>
    <dgm:pt modelId="{3AE8D1DA-676D-443F-9889-E51AB433B62A}">
      <dgm:prSet phldrT="[文本]"/>
      <dgm:sp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zh-CN" altLang="en-US" dirty="0"/>
            <a:t>自定义组件</a:t>
          </a:r>
        </a:p>
      </dgm:t>
    </dgm:pt>
    <dgm:pt modelId="{6B02EC3D-C2ED-4311-9853-CF7903A7B695}" type="parTrans" cxnId="{36157B5C-F3E4-463F-834E-6B78F0791207}">
      <dgm:prSet/>
      <dgm:spPr/>
      <dgm:t>
        <a:bodyPr/>
        <a:lstStyle/>
        <a:p>
          <a:endParaRPr lang="zh-CN" altLang="en-US"/>
        </a:p>
      </dgm:t>
    </dgm:pt>
    <dgm:pt modelId="{6C07EE9E-F73E-429A-9DF7-BE3CC4ECDADC}" type="sibTrans" cxnId="{36157B5C-F3E4-463F-834E-6B78F0791207}">
      <dgm:prSet/>
      <dgm:spPr/>
      <dgm:t>
        <a:bodyPr/>
        <a:lstStyle/>
        <a:p>
          <a:r>
            <a:rPr lang="en-US" altLang="zh-CN" dirty="0"/>
            <a:t>My Components</a:t>
          </a:r>
          <a:endParaRPr lang="zh-CN" altLang="en-US" dirty="0"/>
        </a:p>
      </dgm:t>
    </dgm:pt>
    <dgm:pt modelId="{8192D245-0769-48C2-8F93-2CF9F625345B}">
      <dgm:prSet phldrT="[文本]"/>
      <dgm:sp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zh-CN" altLang="en-US" dirty="0"/>
            <a:t>公用函数库</a:t>
          </a:r>
        </a:p>
      </dgm:t>
    </dgm:pt>
    <dgm:pt modelId="{A4358C7C-1492-40F4-9683-58A1D1D2A24E}" type="parTrans" cxnId="{5C8B85EA-B738-4A0B-91EF-1AA76D79FF70}">
      <dgm:prSet/>
      <dgm:spPr/>
      <dgm:t>
        <a:bodyPr/>
        <a:lstStyle/>
        <a:p>
          <a:endParaRPr lang="zh-CN" altLang="en-US"/>
        </a:p>
      </dgm:t>
    </dgm:pt>
    <dgm:pt modelId="{83307F28-6201-4905-A960-02CCD9FC1835}" type="sibTrans" cxnId="{5C8B85EA-B738-4A0B-91EF-1AA76D79FF70}">
      <dgm:prSet/>
      <dgm:spPr/>
      <dgm:t>
        <a:bodyPr/>
        <a:lstStyle/>
        <a:p>
          <a:r>
            <a:rPr lang="en-US" altLang="zh-CN" dirty="0"/>
            <a:t>Comm Function</a:t>
          </a:r>
          <a:endParaRPr lang="zh-CN" altLang="en-US" dirty="0"/>
        </a:p>
      </dgm:t>
    </dgm:pt>
    <dgm:pt modelId="{0E3F1DC2-9D7D-46CD-93E9-75855EB56EC2}" type="pres">
      <dgm:prSet presAssocID="{1CD3BE57-E60F-427E-B070-D8882B07EDD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ADC84E2-030D-4C4C-BCB4-40FE8E7E55DB}" type="pres">
      <dgm:prSet presAssocID="{66DC2464-DBC9-48B9-8DB0-5FEC7494B811}" presName="hierRoot1" presStyleCnt="0">
        <dgm:presLayoutVars>
          <dgm:hierBranch val="init"/>
        </dgm:presLayoutVars>
      </dgm:prSet>
      <dgm:spPr/>
    </dgm:pt>
    <dgm:pt modelId="{4DBD948B-2616-481D-ACD7-0A0CD4F62969}" type="pres">
      <dgm:prSet presAssocID="{66DC2464-DBC9-48B9-8DB0-5FEC7494B811}" presName="rootComposite1" presStyleCnt="0"/>
      <dgm:spPr/>
    </dgm:pt>
    <dgm:pt modelId="{C593B4B4-DDB6-4DA7-B856-46CE3C7C1C4F}" type="pres">
      <dgm:prSet presAssocID="{66DC2464-DBC9-48B9-8DB0-5FEC7494B811}" presName="rootText1" presStyleLbl="node0" presStyleIdx="0" presStyleCnt="1">
        <dgm:presLayoutVars>
          <dgm:chMax/>
          <dgm:chPref val="3"/>
        </dgm:presLayoutVars>
      </dgm:prSet>
      <dgm:spPr/>
    </dgm:pt>
    <dgm:pt modelId="{0E41DA20-793D-43D7-B841-054919582401}" type="pres">
      <dgm:prSet presAssocID="{66DC2464-DBC9-48B9-8DB0-5FEC7494B811}" presName="titleText1" presStyleLbl="fgAcc0" presStyleIdx="0" presStyleCnt="1">
        <dgm:presLayoutVars>
          <dgm:chMax val="0"/>
          <dgm:chPref val="0"/>
        </dgm:presLayoutVars>
      </dgm:prSet>
      <dgm:spPr/>
    </dgm:pt>
    <dgm:pt modelId="{310EDC0B-B1C0-4F5C-B302-F83D33ACA622}" type="pres">
      <dgm:prSet presAssocID="{66DC2464-DBC9-48B9-8DB0-5FEC7494B811}" presName="rootConnector1" presStyleLbl="node1" presStyleIdx="0" presStyleCnt="3"/>
      <dgm:spPr/>
    </dgm:pt>
    <dgm:pt modelId="{D7084C6C-ECFE-451E-B27E-AD87C0C48076}" type="pres">
      <dgm:prSet presAssocID="{66DC2464-DBC9-48B9-8DB0-5FEC7494B811}" presName="hierChild2" presStyleCnt="0"/>
      <dgm:spPr/>
    </dgm:pt>
    <dgm:pt modelId="{6D3C80CD-3888-4252-914D-6F05D2F55B89}" type="pres">
      <dgm:prSet presAssocID="{2F5E0F45-5E8E-475C-919C-2E5D7EAF7CA9}" presName="Name37" presStyleLbl="parChTrans1D2" presStyleIdx="0" presStyleCnt="4"/>
      <dgm:spPr/>
    </dgm:pt>
    <dgm:pt modelId="{9805DA8D-63B4-4D97-B46C-80AF4CBF1E48}" type="pres">
      <dgm:prSet presAssocID="{60F06511-C771-4684-A838-412F1E931152}" presName="hierRoot2" presStyleCnt="0">
        <dgm:presLayoutVars>
          <dgm:hierBranch val="init"/>
        </dgm:presLayoutVars>
      </dgm:prSet>
      <dgm:spPr/>
    </dgm:pt>
    <dgm:pt modelId="{9CF2EA2F-E821-4C62-890C-A41FC6B5C997}" type="pres">
      <dgm:prSet presAssocID="{60F06511-C771-4684-A838-412F1E931152}" presName="rootComposite" presStyleCnt="0"/>
      <dgm:spPr/>
    </dgm:pt>
    <dgm:pt modelId="{ADAEB2FA-05B2-4CA3-B9F9-E2AAC34F600B}" type="pres">
      <dgm:prSet presAssocID="{60F06511-C771-4684-A838-412F1E931152}" presName="rootText" presStyleLbl="node1" presStyleIdx="0" presStyleCnt="3">
        <dgm:presLayoutVars>
          <dgm:chMax/>
          <dgm:chPref val="3"/>
        </dgm:presLayoutVars>
      </dgm:prSet>
      <dgm:spPr/>
    </dgm:pt>
    <dgm:pt modelId="{7A7EC91D-87F4-495C-AD9E-E9337250BF59}" type="pres">
      <dgm:prSet presAssocID="{60F06511-C771-4684-A838-412F1E931152}" presName="titleText2" presStyleLbl="fgAcc1" presStyleIdx="0" presStyleCnt="3" custScaleX="128977">
        <dgm:presLayoutVars>
          <dgm:chMax val="0"/>
          <dgm:chPref val="0"/>
        </dgm:presLayoutVars>
      </dgm:prSet>
      <dgm:spPr/>
    </dgm:pt>
    <dgm:pt modelId="{07EAF1C1-CCEE-4AF3-A339-B643BC40F75D}" type="pres">
      <dgm:prSet presAssocID="{60F06511-C771-4684-A838-412F1E931152}" presName="rootConnector" presStyleLbl="node2" presStyleIdx="0" presStyleCnt="0"/>
      <dgm:spPr/>
    </dgm:pt>
    <dgm:pt modelId="{23D7973E-AC2A-4813-8A0A-54CBD59900B3}" type="pres">
      <dgm:prSet presAssocID="{60F06511-C771-4684-A838-412F1E931152}" presName="hierChild4" presStyleCnt="0"/>
      <dgm:spPr/>
    </dgm:pt>
    <dgm:pt modelId="{D174E596-55E9-4E39-91F3-7911B05A5FDB}" type="pres">
      <dgm:prSet presAssocID="{60F06511-C771-4684-A838-412F1E931152}" presName="hierChild5" presStyleCnt="0"/>
      <dgm:spPr/>
    </dgm:pt>
    <dgm:pt modelId="{9BBC944A-9B30-4044-9DAF-1FFB6F66872C}" type="pres">
      <dgm:prSet presAssocID="{6B02EC3D-C2ED-4311-9853-CF7903A7B695}" presName="Name37" presStyleLbl="parChTrans1D2" presStyleIdx="1" presStyleCnt="4"/>
      <dgm:spPr/>
    </dgm:pt>
    <dgm:pt modelId="{E5CBA2FE-1251-4C03-8921-7A513A3B12A4}" type="pres">
      <dgm:prSet presAssocID="{3AE8D1DA-676D-443F-9889-E51AB433B62A}" presName="hierRoot2" presStyleCnt="0">
        <dgm:presLayoutVars>
          <dgm:hierBranch val="init"/>
        </dgm:presLayoutVars>
      </dgm:prSet>
      <dgm:spPr/>
    </dgm:pt>
    <dgm:pt modelId="{B14D76F9-4BF3-4EBE-ACC0-401B6BD3F360}" type="pres">
      <dgm:prSet presAssocID="{3AE8D1DA-676D-443F-9889-E51AB433B62A}" presName="rootComposite" presStyleCnt="0"/>
      <dgm:spPr/>
    </dgm:pt>
    <dgm:pt modelId="{9BCA449E-A7FA-49CB-836B-61D8DCF783EC}" type="pres">
      <dgm:prSet presAssocID="{3AE8D1DA-676D-443F-9889-E51AB433B62A}" presName="rootText" presStyleLbl="node1" presStyleIdx="1" presStyleCnt="3">
        <dgm:presLayoutVars>
          <dgm:chMax/>
          <dgm:chPref val="3"/>
        </dgm:presLayoutVars>
      </dgm:prSet>
      <dgm:spPr/>
    </dgm:pt>
    <dgm:pt modelId="{0DA40FE1-761F-4C56-9D0F-73F9E08D4DCE}" type="pres">
      <dgm:prSet presAssocID="{3AE8D1DA-676D-443F-9889-E51AB433B62A}" presName="titleText2" presStyleLbl="fgAcc1" presStyleIdx="1" presStyleCnt="3">
        <dgm:presLayoutVars>
          <dgm:chMax val="0"/>
          <dgm:chPref val="0"/>
        </dgm:presLayoutVars>
      </dgm:prSet>
      <dgm:spPr/>
    </dgm:pt>
    <dgm:pt modelId="{E15685E4-789B-401C-A19C-3AC12E2E07C8}" type="pres">
      <dgm:prSet presAssocID="{3AE8D1DA-676D-443F-9889-E51AB433B62A}" presName="rootConnector" presStyleLbl="node2" presStyleIdx="0" presStyleCnt="0"/>
      <dgm:spPr/>
    </dgm:pt>
    <dgm:pt modelId="{7F9552EB-DFC3-4CBE-B905-ABB9984A5DB1}" type="pres">
      <dgm:prSet presAssocID="{3AE8D1DA-676D-443F-9889-E51AB433B62A}" presName="hierChild4" presStyleCnt="0"/>
      <dgm:spPr/>
    </dgm:pt>
    <dgm:pt modelId="{31E8626B-266D-49A7-8CC9-B249FF4CFE28}" type="pres">
      <dgm:prSet presAssocID="{3AE8D1DA-676D-443F-9889-E51AB433B62A}" presName="hierChild5" presStyleCnt="0"/>
      <dgm:spPr/>
    </dgm:pt>
    <dgm:pt modelId="{F0838D89-40F8-4047-B6EA-2566C811B691}" type="pres">
      <dgm:prSet presAssocID="{A4358C7C-1492-40F4-9683-58A1D1D2A24E}" presName="Name37" presStyleLbl="parChTrans1D2" presStyleIdx="2" presStyleCnt="4"/>
      <dgm:spPr/>
    </dgm:pt>
    <dgm:pt modelId="{1509CEAE-1478-4BD8-A60E-B1F44E9313E0}" type="pres">
      <dgm:prSet presAssocID="{8192D245-0769-48C2-8F93-2CF9F625345B}" presName="hierRoot2" presStyleCnt="0">
        <dgm:presLayoutVars>
          <dgm:hierBranch val="init"/>
        </dgm:presLayoutVars>
      </dgm:prSet>
      <dgm:spPr/>
    </dgm:pt>
    <dgm:pt modelId="{CBC56761-06EA-4DB7-ABEC-030856BE7E4B}" type="pres">
      <dgm:prSet presAssocID="{8192D245-0769-48C2-8F93-2CF9F625345B}" presName="rootComposite" presStyleCnt="0"/>
      <dgm:spPr/>
    </dgm:pt>
    <dgm:pt modelId="{8F4FF35D-589C-40EF-9FB0-7E7F8976D678}" type="pres">
      <dgm:prSet presAssocID="{8192D245-0769-48C2-8F93-2CF9F625345B}" presName="rootText" presStyleLbl="node1" presStyleIdx="2" presStyleCnt="3">
        <dgm:presLayoutVars>
          <dgm:chMax/>
          <dgm:chPref val="3"/>
        </dgm:presLayoutVars>
      </dgm:prSet>
      <dgm:spPr/>
    </dgm:pt>
    <dgm:pt modelId="{BB689666-8BAA-4716-A1DB-201E8D9689BD}" type="pres">
      <dgm:prSet presAssocID="{8192D245-0769-48C2-8F93-2CF9F625345B}" presName="titleText2" presStyleLbl="fgAcc1" presStyleIdx="2" presStyleCnt="3">
        <dgm:presLayoutVars>
          <dgm:chMax val="0"/>
          <dgm:chPref val="0"/>
        </dgm:presLayoutVars>
      </dgm:prSet>
      <dgm:spPr/>
    </dgm:pt>
    <dgm:pt modelId="{A2907D18-546E-42D2-AB3F-C17B69847697}" type="pres">
      <dgm:prSet presAssocID="{8192D245-0769-48C2-8F93-2CF9F625345B}" presName="rootConnector" presStyleLbl="node2" presStyleIdx="0" presStyleCnt="0"/>
      <dgm:spPr/>
    </dgm:pt>
    <dgm:pt modelId="{7C6B9485-CB8C-473C-8509-AFE02516E9F0}" type="pres">
      <dgm:prSet presAssocID="{8192D245-0769-48C2-8F93-2CF9F625345B}" presName="hierChild4" presStyleCnt="0"/>
      <dgm:spPr/>
    </dgm:pt>
    <dgm:pt modelId="{B7185A41-93AE-4F1C-BE11-F775D3C614A2}" type="pres">
      <dgm:prSet presAssocID="{8192D245-0769-48C2-8F93-2CF9F625345B}" presName="hierChild5" presStyleCnt="0"/>
      <dgm:spPr/>
    </dgm:pt>
    <dgm:pt modelId="{0466BC87-82AB-4732-85C5-D3E5FFCF6BB6}" type="pres">
      <dgm:prSet presAssocID="{66DC2464-DBC9-48B9-8DB0-5FEC7494B811}" presName="hierChild3" presStyleCnt="0"/>
      <dgm:spPr/>
    </dgm:pt>
    <dgm:pt modelId="{716C8565-3C73-4B5E-A010-A095401487E8}" type="pres">
      <dgm:prSet presAssocID="{25AEAA65-493A-4A50-B7AE-4B7F5FCF2763}" presName="Name96" presStyleLbl="parChTrans1D2" presStyleIdx="3" presStyleCnt="4"/>
      <dgm:spPr/>
    </dgm:pt>
    <dgm:pt modelId="{8211C270-EF73-4A3A-90E5-E19973232F67}" type="pres">
      <dgm:prSet presAssocID="{9380B01F-4B55-4E63-874D-C3A30673ADB7}" presName="hierRoot3" presStyleCnt="0">
        <dgm:presLayoutVars>
          <dgm:hierBranch val="init"/>
        </dgm:presLayoutVars>
      </dgm:prSet>
      <dgm:spPr/>
    </dgm:pt>
    <dgm:pt modelId="{0E96E707-B139-40C6-96BE-7C5ED6C3C9CF}" type="pres">
      <dgm:prSet presAssocID="{9380B01F-4B55-4E63-874D-C3A30673ADB7}" presName="rootComposite3" presStyleCnt="0"/>
      <dgm:spPr/>
    </dgm:pt>
    <dgm:pt modelId="{296B2BAD-C652-49D2-A9DE-84F0541411B9}" type="pres">
      <dgm:prSet presAssocID="{9380B01F-4B55-4E63-874D-C3A30673ADB7}" presName="rootText3" presStyleLbl="asst1" presStyleIdx="0" presStyleCnt="1">
        <dgm:presLayoutVars>
          <dgm:chPref val="3"/>
        </dgm:presLayoutVars>
      </dgm:prSet>
      <dgm:spPr/>
    </dgm:pt>
    <dgm:pt modelId="{F9E291A5-44DC-4147-91DD-47BD32DAADBA}" type="pres">
      <dgm:prSet presAssocID="{9380B01F-4B55-4E63-874D-C3A30673ADB7}" presName="titleText3" presStyleLbl="fgAcc2" presStyleIdx="0" presStyleCnt="1">
        <dgm:presLayoutVars>
          <dgm:chMax val="0"/>
          <dgm:chPref val="0"/>
        </dgm:presLayoutVars>
      </dgm:prSet>
      <dgm:spPr/>
    </dgm:pt>
    <dgm:pt modelId="{3FD4EEB6-D907-4126-AD0C-BC1A1B168CAD}" type="pres">
      <dgm:prSet presAssocID="{9380B01F-4B55-4E63-874D-C3A30673ADB7}" presName="rootConnector3" presStyleLbl="asst1" presStyleIdx="0" presStyleCnt="1"/>
      <dgm:spPr/>
    </dgm:pt>
    <dgm:pt modelId="{1852FF3E-1BC7-4889-9398-C7D95476DD71}" type="pres">
      <dgm:prSet presAssocID="{9380B01F-4B55-4E63-874D-C3A30673ADB7}" presName="hierChild6" presStyleCnt="0"/>
      <dgm:spPr/>
    </dgm:pt>
    <dgm:pt modelId="{D800F343-276D-461C-B854-CDA559E16E65}" type="pres">
      <dgm:prSet presAssocID="{9380B01F-4B55-4E63-874D-C3A30673ADB7}" presName="hierChild7" presStyleCnt="0"/>
      <dgm:spPr/>
    </dgm:pt>
  </dgm:ptLst>
  <dgm:cxnLst>
    <dgm:cxn modelId="{1E250B00-CF1D-4C79-ADC0-5CA7009CDBBC}" type="presOf" srcId="{3AE8D1DA-676D-443F-9889-E51AB433B62A}" destId="{9BCA449E-A7FA-49CB-836B-61D8DCF783EC}" srcOrd="0" destOrd="0" presId="urn:microsoft.com/office/officeart/2008/layout/NameandTitleOrganizationalChart"/>
    <dgm:cxn modelId="{59510A0D-C120-4DAB-85C8-3EF8774D6648}" type="presOf" srcId="{2975FE65-F925-4A8C-A48C-05F74150871D}" destId="{0E41DA20-793D-43D7-B841-054919582401}" srcOrd="0" destOrd="0" presId="urn:microsoft.com/office/officeart/2008/layout/NameandTitleOrganizationalChart"/>
    <dgm:cxn modelId="{ACE3880E-9F5B-402A-B904-76E53FB0D1A2}" type="presOf" srcId="{9380B01F-4B55-4E63-874D-C3A30673ADB7}" destId="{296B2BAD-C652-49D2-A9DE-84F0541411B9}" srcOrd="0" destOrd="0" presId="urn:microsoft.com/office/officeart/2008/layout/NameandTitleOrganizationalChart"/>
    <dgm:cxn modelId="{9612B10E-8962-4209-984C-2C2088DD0A18}" type="presOf" srcId="{83307F28-6201-4905-A960-02CCD9FC1835}" destId="{BB689666-8BAA-4716-A1DB-201E8D9689BD}" srcOrd="0" destOrd="0" presId="urn:microsoft.com/office/officeart/2008/layout/NameandTitleOrganizationalChart"/>
    <dgm:cxn modelId="{ACD29415-9B0A-46C5-A5AB-183748E19B4C}" type="presOf" srcId="{66DC2464-DBC9-48B9-8DB0-5FEC7494B811}" destId="{C593B4B4-DDB6-4DA7-B856-46CE3C7C1C4F}" srcOrd="0" destOrd="0" presId="urn:microsoft.com/office/officeart/2008/layout/NameandTitleOrganizationalChart"/>
    <dgm:cxn modelId="{EB8C932F-988D-4F6F-B258-88772EE661B2}" type="presOf" srcId="{9380B01F-4B55-4E63-874D-C3A30673ADB7}" destId="{3FD4EEB6-D907-4126-AD0C-BC1A1B168CAD}" srcOrd="1" destOrd="0" presId="urn:microsoft.com/office/officeart/2008/layout/NameandTitleOrganizationalChart"/>
    <dgm:cxn modelId="{7F846A5B-48B1-4154-9872-E436E3AED65F}" type="presOf" srcId="{B5026E31-130D-4260-870D-D5F13E4808C0}" destId="{7A7EC91D-87F4-495C-AD9E-E9337250BF59}" srcOrd="0" destOrd="0" presId="urn:microsoft.com/office/officeart/2008/layout/NameandTitleOrganizationalChart"/>
    <dgm:cxn modelId="{36157B5C-F3E4-463F-834E-6B78F0791207}" srcId="{66DC2464-DBC9-48B9-8DB0-5FEC7494B811}" destId="{3AE8D1DA-676D-443F-9889-E51AB433B62A}" srcOrd="2" destOrd="0" parTransId="{6B02EC3D-C2ED-4311-9853-CF7903A7B695}" sibTransId="{6C07EE9E-F73E-429A-9DF7-BE3CC4ECDADC}"/>
    <dgm:cxn modelId="{B5539060-0857-4903-9091-7D77962BB279}" type="presOf" srcId="{8192D245-0769-48C2-8F93-2CF9F625345B}" destId="{A2907D18-546E-42D2-AB3F-C17B69847697}" srcOrd="1" destOrd="0" presId="urn:microsoft.com/office/officeart/2008/layout/NameandTitleOrganizationalChart"/>
    <dgm:cxn modelId="{02EFCC60-BE96-446D-9EF7-01BAAE5002AC}" srcId="{1CD3BE57-E60F-427E-B070-D8882B07EDD5}" destId="{66DC2464-DBC9-48B9-8DB0-5FEC7494B811}" srcOrd="0" destOrd="0" parTransId="{541C0ABF-1396-48B8-816B-51BB48905F60}" sibTransId="{2975FE65-F925-4A8C-A48C-05F74150871D}"/>
    <dgm:cxn modelId="{A6D2EA43-7E37-44C8-A861-B13DF7BFEE43}" type="presOf" srcId="{3AE8D1DA-676D-443F-9889-E51AB433B62A}" destId="{E15685E4-789B-401C-A19C-3AC12E2E07C8}" srcOrd="1" destOrd="0" presId="urn:microsoft.com/office/officeart/2008/layout/NameandTitleOrganizationalChart"/>
    <dgm:cxn modelId="{22A3FC49-7ACC-4AD5-92F1-963AEE38EC07}" type="presOf" srcId="{D67D8739-3910-44CE-AA7A-949A55D8FD1B}" destId="{F9E291A5-44DC-4147-91DD-47BD32DAADBA}" srcOrd="0" destOrd="0" presId="urn:microsoft.com/office/officeart/2008/layout/NameandTitleOrganizationalChart"/>
    <dgm:cxn modelId="{D05CFB4D-2C06-4389-92F2-A7BD68410CDF}" srcId="{66DC2464-DBC9-48B9-8DB0-5FEC7494B811}" destId="{60F06511-C771-4684-A838-412F1E931152}" srcOrd="1" destOrd="0" parTransId="{2F5E0F45-5E8E-475C-919C-2E5D7EAF7CA9}" sibTransId="{B5026E31-130D-4260-870D-D5F13E4808C0}"/>
    <dgm:cxn modelId="{36CF4154-9502-4BD2-9722-A74D581AEFAD}" type="presOf" srcId="{1CD3BE57-E60F-427E-B070-D8882B07EDD5}" destId="{0E3F1DC2-9D7D-46CD-93E9-75855EB56EC2}" srcOrd="0" destOrd="0" presId="urn:microsoft.com/office/officeart/2008/layout/NameandTitleOrganizationalChart"/>
    <dgm:cxn modelId="{6BF4055A-7A87-410A-82C9-DC2237AB2268}" type="presOf" srcId="{2F5E0F45-5E8E-475C-919C-2E5D7EAF7CA9}" destId="{6D3C80CD-3888-4252-914D-6F05D2F55B89}" srcOrd="0" destOrd="0" presId="urn:microsoft.com/office/officeart/2008/layout/NameandTitleOrganizationalChart"/>
    <dgm:cxn modelId="{7305A086-9B52-4C2D-A32F-DF73D9F21270}" type="presOf" srcId="{6C07EE9E-F73E-429A-9DF7-BE3CC4ECDADC}" destId="{0DA40FE1-761F-4C56-9D0F-73F9E08D4DCE}" srcOrd="0" destOrd="0" presId="urn:microsoft.com/office/officeart/2008/layout/NameandTitleOrganizationalChart"/>
    <dgm:cxn modelId="{E4F23B8C-5E45-42D0-9EB8-ED0081674467}" srcId="{66DC2464-DBC9-48B9-8DB0-5FEC7494B811}" destId="{9380B01F-4B55-4E63-874D-C3A30673ADB7}" srcOrd="0" destOrd="0" parTransId="{25AEAA65-493A-4A50-B7AE-4B7F5FCF2763}" sibTransId="{D67D8739-3910-44CE-AA7A-949A55D8FD1B}"/>
    <dgm:cxn modelId="{A3BE0091-02CC-49D6-92C0-11A5407C8FDF}" type="presOf" srcId="{8192D245-0769-48C2-8F93-2CF9F625345B}" destId="{8F4FF35D-589C-40EF-9FB0-7E7F8976D678}" srcOrd="0" destOrd="0" presId="urn:microsoft.com/office/officeart/2008/layout/NameandTitleOrganizationalChart"/>
    <dgm:cxn modelId="{B7F1499B-FC88-4D5B-A109-12D2BFF1BEDE}" type="presOf" srcId="{6B02EC3D-C2ED-4311-9853-CF7903A7B695}" destId="{9BBC944A-9B30-4044-9DAF-1FFB6F66872C}" srcOrd="0" destOrd="0" presId="urn:microsoft.com/office/officeart/2008/layout/NameandTitleOrganizationalChart"/>
    <dgm:cxn modelId="{7EBAABBD-77D4-4D5D-9E53-4B320034FA2A}" type="presOf" srcId="{25AEAA65-493A-4A50-B7AE-4B7F5FCF2763}" destId="{716C8565-3C73-4B5E-A010-A095401487E8}" srcOrd="0" destOrd="0" presId="urn:microsoft.com/office/officeart/2008/layout/NameandTitleOrganizationalChart"/>
    <dgm:cxn modelId="{63378BD6-FC85-4026-9428-1A779E6808E0}" type="presOf" srcId="{A4358C7C-1492-40F4-9683-58A1D1D2A24E}" destId="{F0838D89-40F8-4047-B6EA-2566C811B691}" srcOrd="0" destOrd="0" presId="urn:microsoft.com/office/officeart/2008/layout/NameandTitleOrganizationalChart"/>
    <dgm:cxn modelId="{158E29E4-7341-46E5-BD41-29582E2A13EE}" type="presOf" srcId="{60F06511-C771-4684-A838-412F1E931152}" destId="{07EAF1C1-CCEE-4AF3-A339-B643BC40F75D}" srcOrd="1" destOrd="0" presId="urn:microsoft.com/office/officeart/2008/layout/NameandTitleOrganizationalChart"/>
    <dgm:cxn modelId="{E412D9E4-1DD5-4F90-ADF1-20DB5489701B}" type="presOf" srcId="{60F06511-C771-4684-A838-412F1E931152}" destId="{ADAEB2FA-05B2-4CA3-B9F9-E2AAC34F600B}" srcOrd="0" destOrd="0" presId="urn:microsoft.com/office/officeart/2008/layout/NameandTitleOrganizationalChart"/>
    <dgm:cxn modelId="{5C8B85EA-B738-4A0B-91EF-1AA76D79FF70}" srcId="{66DC2464-DBC9-48B9-8DB0-5FEC7494B811}" destId="{8192D245-0769-48C2-8F93-2CF9F625345B}" srcOrd="3" destOrd="0" parTransId="{A4358C7C-1492-40F4-9683-58A1D1D2A24E}" sibTransId="{83307F28-6201-4905-A960-02CCD9FC1835}"/>
    <dgm:cxn modelId="{051A57F5-CB28-4B28-9E15-B9A35117A816}" type="presOf" srcId="{66DC2464-DBC9-48B9-8DB0-5FEC7494B811}" destId="{310EDC0B-B1C0-4F5C-B302-F83D33ACA622}" srcOrd="1" destOrd="0" presId="urn:microsoft.com/office/officeart/2008/layout/NameandTitleOrganizationalChart"/>
    <dgm:cxn modelId="{A452A51D-5445-46D1-BFAB-6DA88144BDA3}" type="presParOf" srcId="{0E3F1DC2-9D7D-46CD-93E9-75855EB56EC2}" destId="{1ADC84E2-030D-4C4C-BCB4-40FE8E7E55DB}" srcOrd="0" destOrd="0" presId="urn:microsoft.com/office/officeart/2008/layout/NameandTitleOrganizationalChart"/>
    <dgm:cxn modelId="{B4883106-43AB-41F2-82AA-F7485C0CD392}" type="presParOf" srcId="{1ADC84E2-030D-4C4C-BCB4-40FE8E7E55DB}" destId="{4DBD948B-2616-481D-ACD7-0A0CD4F62969}" srcOrd="0" destOrd="0" presId="urn:microsoft.com/office/officeart/2008/layout/NameandTitleOrganizationalChart"/>
    <dgm:cxn modelId="{E9EF31AA-38D1-473D-9EBB-C9A73798D3C7}" type="presParOf" srcId="{4DBD948B-2616-481D-ACD7-0A0CD4F62969}" destId="{C593B4B4-DDB6-4DA7-B856-46CE3C7C1C4F}" srcOrd="0" destOrd="0" presId="urn:microsoft.com/office/officeart/2008/layout/NameandTitleOrganizationalChart"/>
    <dgm:cxn modelId="{6F1E1229-8026-4AA0-8672-EEF02546C3F7}" type="presParOf" srcId="{4DBD948B-2616-481D-ACD7-0A0CD4F62969}" destId="{0E41DA20-793D-43D7-B841-054919582401}" srcOrd="1" destOrd="0" presId="urn:microsoft.com/office/officeart/2008/layout/NameandTitleOrganizationalChart"/>
    <dgm:cxn modelId="{8EF8F5AA-CB94-4958-9B7B-0ED167860D92}" type="presParOf" srcId="{4DBD948B-2616-481D-ACD7-0A0CD4F62969}" destId="{310EDC0B-B1C0-4F5C-B302-F83D33ACA622}" srcOrd="2" destOrd="0" presId="urn:microsoft.com/office/officeart/2008/layout/NameandTitleOrganizationalChart"/>
    <dgm:cxn modelId="{E7740099-92CF-46F3-A525-65FD7485627D}" type="presParOf" srcId="{1ADC84E2-030D-4C4C-BCB4-40FE8E7E55DB}" destId="{D7084C6C-ECFE-451E-B27E-AD87C0C48076}" srcOrd="1" destOrd="0" presId="urn:microsoft.com/office/officeart/2008/layout/NameandTitleOrganizationalChart"/>
    <dgm:cxn modelId="{D4FD889E-8836-4899-814F-F81795A36F16}" type="presParOf" srcId="{D7084C6C-ECFE-451E-B27E-AD87C0C48076}" destId="{6D3C80CD-3888-4252-914D-6F05D2F55B89}" srcOrd="0" destOrd="0" presId="urn:microsoft.com/office/officeart/2008/layout/NameandTitleOrganizationalChart"/>
    <dgm:cxn modelId="{FBBD8FAB-5CEC-4CCB-A6AC-B5FC93557E98}" type="presParOf" srcId="{D7084C6C-ECFE-451E-B27E-AD87C0C48076}" destId="{9805DA8D-63B4-4D97-B46C-80AF4CBF1E48}" srcOrd="1" destOrd="0" presId="urn:microsoft.com/office/officeart/2008/layout/NameandTitleOrganizationalChart"/>
    <dgm:cxn modelId="{049AC00B-1169-423B-89F6-C9DD52EC078B}" type="presParOf" srcId="{9805DA8D-63B4-4D97-B46C-80AF4CBF1E48}" destId="{9CF2EA2F-E821-4C62-890C-A41FC6B5C997}" srcOrd="0" destOrd="0" presId="urn:microsoft.com/office/officeart/2008/layout/NameandTitleOrganizationalChart"/>
    <dgm:cxn modelId="{C1E57F98-C6C0-44F3-AFD8-79D6117FC489}" type="presParOf" srcId="{9CF2EA2F-E821-4C62-890C-A41FC6B5C997}" destId="{ADAEB2FA-05B2-4CA3-B9F9-E2AAC34F600B}" srcOrd="0" destOrd="0" presId="urn:microsoft.com/office/officeart/2008/layout/NameandTitleOrganizationalChart"/>
    <dgm:cxn modelId="{7FFF04BF-8191-4447-9C79-6BE3694FCECA}" type="presParOf" srcId="{9CF2EA2F-E821-4C62-890C-A41FC6B5C997}" destId="{7A7EC91D-87F4-495C-AD9E-E9337250BF59}" srcOrd="1" destOrd="0" presId="urn:microsoft.com/office/officeart/2008/layout/NameandTitleOrganizationalChart"/>
    <dgm:cxn modelId="{D4F1146A-8DF4-459A-9496-FDB120C853CC}" type="presParOf" srcId="{9CF2EA2F-E821-4C62-890C-A41FC6B5C997}" destId="{07EAF1C1-CCEE-4AF3-A339-B643BC40F75D}" srcOrd="2" destOrd="0" presId="urn:microsoft.com/office/officeart/2008/layout/NameandTitleOrganizationalChart"/>
    <dgm:cxn modelId="{B14A9F2B-99D1-44F3-8EF6-55104BDF29EC}" type="presParOf" srcId="{9805DA8D-63B4-4D97-B46C-80AF4CBF1E48}" destId="{23D7973E-AC2A-4813-8A0A-54CBD59900B3}" srcOrd="1" destOrd="0" presId="urn:microsoft.com/office/officeart/2008/layout/NameandTitleOrganizationalChart"/>
    <dgm:cxn modelId="{E978D6EE-CE30-49E7-8495-F8F1D18C2FE9}" type="presParOf" srcId="{9805DA8D-63B4-4D97-B46C-80AF4CBF1E48}" destId="{D174E596-55E9-4E39-91F3-7911B05A5FDB}" srcOrd="2" destOrd="0" presId="urn:microsoft.com/office/officeart/2008/layout/NameandTitleOrganizationalChart"/>
    <dgm:cxn modelId="{CE375E2C-436C-4F72-AB3C-7360ED164FAC}" type="presParOf" srcId="{D7084C6C-ECFE-451E-B27E-AD87C0C48076}" destId="{9BBC944A-9B30-4044-9DAF-1FFB6F66872C}" srcOrd="2" destOrd="0" presId="urn:microsoft.com/office/officeart/2008/layout/NameandTitleOrganizationalChart"/>
    <dgm:cxn modelId="{E95B9ED5-1056-4B4B-8D2D-DFA9C96A007C}" type="presParOf" srcId="{D7084C6C-ECFE-451E-B27E-AD87C0C48076}" destId="{E5CBA2FE-1251-4C03-8921-7A513A3B12A4}" srcOrd="3" destOrd="0" presId="urn:microsoft.com/office/officeart/2008/layout/NameandTitleOrganizationalChart"/>
    <dgm:cxn modelId="{A02FC4D3-614C-48A0-8EA5-45002A13C855}" type="presParOf" srcId="{E5CBA2FE-1251-4C03-8921-7A513A3B12A4}" destId="{B14D76F9-4BF3-4EBE-ACC0-401B6BD3F360}" srcOrd="0" destOrd="0" presId="urn:microsoft.com/office/officeart/2008/layout/NameandTitleOrganizationalChart"/>
    <dgm:cxn modelId="{3449A5BD-21F0-4E70-B6FB-CED3A364BD72}" type="presParOf" srcId="{B14D76F9-4BF3-4EBE-ACC0-401B6BD3F360}" destId="{9BCA449E-A7FA-49CB-836B-61D8DCF783EC}" srcOrd="0" destOrd="0" presId="urn:microsoft.com/office/officeart/2008/layout/NameandTitleOrganizationalChart"/>
    <dgm:cxn modelId="{C8B91C6C-81BD-48CF-9C58-DFB2FCFECBC7}" type="presParOf" srcId="{B14D76F9-4BF3-4EBE-ACC0-401B6BD3F360}" destId="{0DA40FE1-761F-4C56-9D0F-73F9E08D4DCE}" srcOrd="1" destOrd="0" presId="urn:microsoft.com/office/officeart/2008/layout/NameandTitleOrganizationalChart"/>
    <dgm:cxn modelId="{5219A3E0-1805-4C11-AFE0-74673E096F29}" type="presParOf" srcId="{B14D76F9-4BF3-4EBE-ACC0-401B6BD3F360}" destId="{E15685E4-789B-401C-A19C-3AC12E2E07C8}" srcOrd="2" destOrd="0" presId="urn:microsoft.com/office/officeart/2008/layout/NameandTitleOrganizationalChart"/>
    <dgm:cxn modelId="{AE774D05-C5CB-4CB1-91A0-135D7316DA56}" type="presParOf" srcId="{E5CBA2FE-1251-4C03-8921-7A513A3B12A4}" destId="{7F9552EB-DFC3-4CBE-B905-ABB9984A5DB1}" srcOrd="1" destOrd="0" presId="urn:microsoft.com/office/officeart/2008/layout/NameandTitleOrganizationalChart"/>
    <dgm:cxn modelId="{EC66ECFF-7743-4624-A68F-BFF7BFBF7F59}" type="presParOf" srcId="{E5CBA2FE-1251-4C03-8921-7A513A3B12A4}" destId="{31E8626B-266D-49A7-8CC9-B249FF4CFE28}" srcOrd="2" destOrd="0" presId="urn:microsoft.com/office/officeart/2008/layout/NameandTitleOrganizationalChart"/>
    <dgm:cxn modelId="{075BB6CE-FCBB-4789-ADF7-074C08754922}" type="presParOf" srcId="{D7084C6C-ECFE-451E-B27E-AD87C0C48076}" destId="{F0838D89-40F8-4047-B6EA-2566C811B691}" srcOrd="4" destOrd="0" presId="urn:microsoft.com/office/officeart/2008/layout/NameandTitleOrganizationalChart"/>
    <dgm:cxn modelId="{03A7C948-7DC9-41C5-AB26-AE6D556E7336}" type="presParOf" srcId="{D7084C6C-ECFE-451E-B27E-AD87C0C48076}" destId="{1509CEAE-1478-4BD8-A60E-B1F44E9313E0}" srcOrd="5" destOrd="0" presId="urn:microsoft.com/office/officeart/2008/layout/NameandTitleOrganizationalChart"/>
    <dgm:cxn modelId="{40A3F2B0-68AA-449D-AB76-EC8397AAEED0}" type="presParOf" srcId="{1509CEAE-1478-4BD8-A60E-B1F44E9313E0}" destId="{CBC56761-06EA-4DB7-ABEC-030856BE7E4B}" srcOrd="0" destOrd="0" presId="urn:microsoft.com/office/officeart/2008/layout/NameandTitleOrganizationalChart"/>
    <dgm:cxn modelId="{9D528B1A-A0C5-4EE0-A71B-D934A3858F72}" type="presParOf" srcId="{CBC56761-06EA-4DB7-ABEC-030856BE7E4B}" destId="{8F4FF35D-589C-40EF-9FB0-7E7F8976D678}" srcOrd="0" destOrd="0" presId="urn:microsoft.com/office/officeart/2008/layout/NameandTitleOrganizationalChart"/>
    <dgm:cxn modelId="{72E2201C-BF00-43AF-99C2-C55E1174A0B8}" type="presParOf" srcId="{CBC56761-06EA-4DB7-ABEC-030856BE7E4B}" destId="{BB689666-8BAA-4716-A1DB-201E8D9689BD}" srcOrd="1" destOrd="0" presId="urn:microsoft.com/office/officeart/2008/layout/NameandTitleOrganizationalChart"/>
    <dgm:cxn modelId="{424FD28A-FE8D-48C9-A5BD-2077983F4FDC}" type="presParOf" srcId="{CBC56761-06EA-4DB7-ABEC-030856BE7E4B}" destId="{A2907D18-546E-42D2-AB3F-C17B69847697}" srcOrd="2" destOrd="0" presId="urn:microsoft.com/office/officeart/2008/layout/NameandTitleOrganizationalChart"/>
    <dgm:cxn modelId="{14812897-D160-47F6-939F-280BDD794408}" type="presParOf" srcId="{1509CEAE-1478-4BD8-A60E-B1F44E9313E0}" destId="{7C6B9485-CB8C-473C-8509-AFE02516E9F0}" srcOrd="1" destOrd="0" presId="urn:microsoft.com/office/officeart/2008/layout/NameandTitleOrganizationalChart"/>
    <dgm:cxn modelId="{6F84A62E-625A-4757-97A2-7978DBAACF0D}" type="presParOf" srcId="{1509CEAE-1478-4BD8-A60E-B1F44E9313E0}" destId="{B7185A41-93AE-4F1C-BE11-F775D3C614A2}" srcOrd="2" destOrd="0" presId="urn:microsoft.com/office/officeart/2008/layout/NameandTitleOrganizationalChart"/>
    <dgm:cxn modelId="{54E46A58-B57E-49F7-B48F-54E0EF5EF712}" type="presParOf" srcId="{1ADC84E2-030D-4C4C-BCB4-40FE8E7E55DB}" destId="{0466BC87-82AB-4732-85C5-D3E5FFCF6BB6}" srcOrd="2" destOrd="0" presId="urn:microsoft.com/office/officeart/2008/layout/NameandTitleOrganizationalChart"/>
    <dgm:cxn modelId="{8DC6901D-46BE-40C0-BCEA-771807ED0BCB}" type="presParOf" srcId="{0466BC87-82AB-4732-85C5-D3E5FFCF6BB6}" destId="{716C8565-3C73-4B5E-A010-A095401487E8}" srcOrd="0" destOrd="0" presId="urn:microsoft.com/office/officeart/2008/layout/NameandTitleOrganizationalChart"/>
    <dgm:cxn modelId="{FC80559E-C82F-4FDF-A85E-438C9153A7A8}" type="presParOf" srcId="{0466BC87-82AB-4732-85C5-D3E5FFCF6BB6}" destId="{8211C270-EF73-4A3A-90E5-E19973232F67}" srcOrd="1" destOrd="0" presId="urn:microsoft.com/office/officeart/2008/layout/NameandTitleOrganizationalChart"/>
    <dgm:cxn modelId="{2B9333D3-E2CB-4271-AE29-C1CF9881F095}" type="presParOf" srcId="{8211C270-EF73-4A3A-90E5-E19973232F67}" destId="{0E96E707-B139-40C6-96BE-7C5ED6C3C9CF}" srcOrd="0" destOrd="0" presId="urn:microsoft.com/office/officeart/2008/layout/NameandTitleOrganizationalChart"/>
    <dgm:cxn modelId="{EBE448DE-94C2-43E0-91F9-24DD8BA94615}" type="presParOf" srcId="{0E96E707-B139-40C6-96BE-7C5ED6C3C9CF}" destId="{296B2BAD-C652-49D2-A9DE-84F0541411B9}" srcOrd="0" destOrd="0" presId="urn:microsoft.com/office/officeart/2008/layout/NameandTitleOrganizationalChart"/>
    <dgm:cxn modelId="{AC93AA74-1C1C-4C7D-A3A5-753288BFD66B}" type="presParOf" srcId="{0E96E707-B139-40C6-96BE-7C5ED6C3C9CF}" destId="{F9E291A5-44DC-4147-91DD-47BD32DAADBA}" srcOrd="1" destOrd="0" presId="urn:microsoft.com/office/officeart/2008/layout/NameandTitleOrganizationalChart"/>
    <dgm:cxn modelId="{9C0848E4-520D-4E1C-8425-BA7A3996B658}" type="presParOf" srcId="{0E96E707-B139-40C6-96BE-7C5ED6C3C9CF}" destId="{3FD4EEB6-D907-4126-AD0C-BC1A1B168CAD}" srcOrd="2" destOrd="0" presId="urn:microsoft.com/office/officeart/2008/layout/NameandTitleOrganizationalChart"/>
    <dgm:cxn modelId="{7E08D675-750C-4FAC-B429-DDED74BB81EB}" type="presParOf" srcId="{8211C270-EF73-4A3A-90E5-E19973232F67}" destId="{1852FF3E-1BC7-4889-9398-C7D95476DD71}" srcOrd="1" destOrd="0" presId="urn:microsoft.com/office/officeart/2008/layout/NameandTitleOrganizationalChart"/>
    <dgm:cxn modelId="{CEC1F646-7FF9-48FA-870A-A5769D07B4E9}" type="presParOf" srcId="{8211C270-EF73-4A3A-90E5-E19973232F67}" destId="{D800F343-276D-461C-B854-CDA559E16E65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7EC4E8-1362-48FA-A092-22AB11A947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129CC6D1-5338-477B-B6FF-A234888EEBCE}">
      <dgm:prSet phldrT="[文本]" custT="1"/>
      <dgm:spPr/>
      <dgm:t>
        <a:bodyPr/>
        <a:lstStyle/>
        <a:p>
          <a:r>
            <a:rPr lang="zh-CN" altLang="en-US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使用</a:t>
          </a:r>
          <a:r>
            <a:rPr lang="en-US" altLang="zh-CN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A.I.</a:t>
          </a:r>
          <a:r>
            <a:rPr lang="zh-CN" altLang="en-US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技术根据提供的参考资料自动生成试题，减少出题者的工作量</a:t>
          </a:r>
          <a:endParaRPr lang="zh-CN" altLang="en-US" sz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734BD359-0AB5-4C84-A3F9-35E66A39281E}" type="parTrans" cxnId="{B370A71B-A0E7-4548-9ADC-C1584CE40EF3}">
      <dgm:prSet/>
      <dgm:spPr/>
      <dgm:t>
        <a:bodyPr/>
        <a:lstStyle/>
        <a:p>
          <a:endParaRPr lang="zh-CN" altLang="en-US"/>
        </a:p>
      </dgm:t>
    </dgm:pt>
    <dgm:pt modelId="{9AC451E9-23E5-4682-8DD1-3E74EBE68BF4}" type="sibTrans" cxnId="{B370A71B-A0E7-4548-9ADC-C1584CE40EF3}">
      <dgm:prSet/>
      <dgm:spPr/>
      <dgm:t>
        <a:bodyPr/>
        <a:lstStyle/>
        <a:p>
          <a:endParaRPr lang="zh-CN" altLang="en-US"/>
        </a:p>
      </dgm:t>
    </dgm:pt>
    <dgm:pt modelId="{60C379D8-CD08-45FC-90EE-8B7A1B7E24B3}">
      <dgm:prSet phldrT="[文本]" custT="1"/>
      <dgm:spPr/>
      <dgm:t>
        <a:bodyPr/>
        <a:lstStyle/>
        <a:p>
          <a:r>
            <a:rPr lang="zh-CN" altLang="en-US" sz="11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双重保护机制：用户密码和数据库关键数据采用</a:t>
          </a:r>
          <a:r>
            <a:rPr lang="en-US" altLang="zh-CN" sz="11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AES 256bits</a:t>
          </a:r>
          <a:r>
            <a:rPr lang="zh-CN" altLang="en-US" sz="11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加密技术，保护用户的数据安全，并对敏感操作进行二次身份验证</a:t>
          </a:r>
          <a:endParaRPr lang="zh-CN" altLang="en-US" sz="11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50074F2A-84C9-42F8-84FD-D08DDA8184E2}" type="parTrans" cxnId="{945E2C96-3341-43A0-96BD-B260657EA374}">
      <dgm:prSet/>
      <dgm:spPr/>
      <dgm:t>
        <a:bodyPr/>
        <a:lstStyle/>
        <a:p>
          <a:endParaRPr lang="zh-CN" altLang="en-US"/>
        </a:p>
      </dgm:t>
    </dgm:pt>
    <dgm:pt modelId="{56FA5749-2EF2-4BAF-8555-52ACFC770EC9}" type="sibTrans" cxnId="{945E2C96-3341-43A0-96BD-B260657EA374}">
      <dgm:prSet/>
      <dgm:spPr/>
      <dgm:t>
        <a:bodyPr/>
        <a:lstStyle/>
        <a:p>
          <a:endParaRPr lang="zh-CN" altLang="en-US"/>
        </a:p>
      </dgm:t>
    </dgm:pt>
    <dgm:pt modelId="{0C91DF8C-CBCD-413A-B49F-802C2B2097F5}">
      <dgm:prSet phldrT="[文本]" custT="1"/>
      <dgm:spPr/>
      <dgm:t>
        <a:bodyPr/>
        <a:lstStyle/>
        <a:p>
          <a:r>
            <a:rPr lang="zh-CN" altLang="en-US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使用</a:t>
          </a:r>
          <a:r>
            <a:rPr lang="en-US" altLang="zh-CN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A.I.</a:t>
          </a:r>
          <a:r>
            <a:rPr lang="zh-CN" altLang="en-US" sz="12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技术解析答案，详细描述答案推理过程及引用相关法律和条例，帮助用户更好地理解和掌握知识点</a:t>
          </a:r>
          <a:endParaRPr lang="zh-CN" altLang="en-US" sz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3937EBA4-1111-45AB-BF86-BAC0858BBC4F}" type="parTrans" cxnId="{0A179B69-6525-45D0-806F-3570FEAE0419}">
      <dgm:prSet/>
      <dgm:spPr/>
      <dgm:t>
        <a:bodyPr/>
        <a:lstStyle/>
        <a:p>
          <a:endParaRPr lang="zh-CN" altLang="en-US"/>
        </a:p>
      </dgm:t>
    </dgm:pt>
    <dgm:pt modelId="{6EF7C983-34CC-4401-8F54-8E897B73565E}" type="sibTrans" cxnId="{0A179B69-6525-45D0-806F-3570FEAE0419}">
      <dgm:prSet/>
      <dgm:spPr/>
      <dgm:t>
        <a:bodyPr/>
        <a:lstStyle/>
        <a:p>
          <a:endParaRPr lang="zh-CN" altLang="en-US"/>
        </a:p>
      </dgm:t>
    </dgm:pt>
    <dgm:pt modelId="{0D7BC6F2-6835-4A96-8670-EE0A5165447B}">
      <dgm:prSet phldrT="[文本]" custT="1"/>
      <dgm:spPr/>
      <dgm:t>
        <a:bodyPr/>
        <a:lstStyle/>
        <a:p>
          <a:r>
            <a:rPr lang="zh-CN" altLang="en-US" sz="13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系统可扩展性：系统可以方便地扩展功能并实时体现，满足用户的需求</a:t>
          </a:r>
          <a:endParaRPr lang="zh-CN" altLang="en-US" sz="13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4019B797-B624-42E7-B6CB-89C928231A1F}" type="parTrans" cxnId="{5391F620-6ABA-49BE-938E-428DDE30EB29}">
      <dgm:prSet/>
      <dgm:spPr/>
      <dgm:t>
        <a:bodyPr/>
        <a:lstStyle/>
        <a:p>
          <a:endParaRPr lang="zh-CN" altLang="en-US"/>
        </a:p>
      </dgm:t>
    </dgm:pt>
    <dgm:pt modelId="{9DAD62F4-67E4-45F4-BCD6-D32F9836DDE1}" type="sibTrans" cxnId="{5391F620-6ABA-49BE-938E-428DDE30EB29}">
      <dgm:prSet/>
      <dgm:spPr/>
      <dgm:t>
        <a:bodyPr/>
        <a:lstStyle/>
        <a:p>
          <a:endParaRPr lang="zh-CN" altLang="en-US"/>
        </a:p>
      </dgm:t>
    </dgm:pt>
    <dgm:pt modelId="{B3AFA329-6778-4AA6-A198-1A84B71DA499}">
      <dgm:prSet phldrT="[文本]" custT="1"/>
      <dgm:spPr/>
      <dgm:t>
        <a:bodyPr/>
        <a:lstStyle/>
        <a:p>
          <a:r>
            <a:rPr lang="zh-CN" altLang="en-US" sz="13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个人及站室排行榜及热力图，方便用户了解自己的成绩和排名情况</a:t>
          </a:r>
          <a:endParaRPr lang="zh-CN" altLang="en-US" sz="13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5EABAD52-12C9-4861-AE67-9771DF766D3D}" type="parTrans" cxnId="{364697B6-FB49-46E4-8EEF-53B070ADE7E6}">
      <dgm:prSet/>
      <dgm:spPr/>
      <dgm:t>
        <a:bodyPr/>
        <a:lstStyle/>
        <a:p>
          <a:endParaRPr lang="zh-CN" altLang="en-US"/>
        </a:p>
      </dgm:t>
    </dgm:pt>
    <dgm:pt modelId="{D4BF16CB-BBAF-4968-B13B-E199B40BF3BF}" type="sibTrans" cxnId="{364697B6-FB49-46E4-8EEF-53B070ADE7E6}">
      <dgm:prSet/>
      <dgm:spPr/>
      <dgm:t>
        <a:bodyPr/>
        <a:lstStyle/>
        <a:p>
          <a:endParaRPr lang="zh-CN" altLang="en-US"/>
        </a:p>
      </dgm:t>
    </dgm:pt>
    <dgm:pt modelId="{E555C28D-6760-4BF9-9BF1-FFFB5DE01E18}">
      <dgm:prSet phldrT="[文本]"/>
      <dgm:spPr/>
      <dgm:t>
        <a:bodyPr/>
        <a:lstStyle/>
        <a:p>
          <a:endParaRPr lang="zh-CN" altLang="en-US" sz="1100" dirty="0"/>
        </a:p>
      </dgm:t>
    </dgm:pt>
    <dgm:pt modelId="{0ED659AE-BD93-41C6-A1F7-94957088209D}" type="parTrans" cxnId="{7A36284C-FDCF-483D-91DF-9B3C3802E95F}">
      <dgm:prSet/>
      <dgm:spPr/>
      <dgm:t>
        <a:bodyPr/>
        <a:lstStyle/>
        <a:p>
          <a:endParaRPr lang="zh-CN" altLang="en-US"/>
        </a:p>
      </dgm:t>
    </dgm:pt>
    <dgm:pt modelId="{CF44B07C-5BC7-40E9-8019-C73167D7ACA4}" type="sibTrans" cxnId="{7A36284C-FDCF-483D-91DF-9B3C3802E95F}">
      <dgm:prSet/>
      <dgm:spPr/>
      <dgm:t>
        <a:bodyPr/>
        <a:lstStyle/>
        <a:p>
          <a:endParaRPr lang="zh-CN" altLang="en-US"/>
        </a:p>
      </dgm:t>
    </dgm:pt>
    <dgm:pt modelId="{AE8DFEC8-D276-406F-92D5-3FFA3F7B84CA}">
      <dgm:prSet phldrT="[文本]" custT="1"/>
      <dgm:spPr/>
      <dgm:t>
        <a:bodyPr/>
        <a:lstStyle/>
        <a:p>
          <a:r>
            <a:rPr lang="zh-CN" altLang="en-US" sz="14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系统易用性：系统界面友好，操作简单</a:t>
          </a:r>
          <a:endParaRPr lang="zh-CN" altLang="en-US" sz="14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373CA2E6-0A74-4C0B-836B-061FF02CD641}" type="parTrans" cxnId="{D4E2B12D-385D-4EEB-A2CA-4706FC84AF6E}">
      <dgm:prSet/>
      <dgm:spPr/>
      <dgm:t>
        <a:bodyPr/>
        <a:lstStyle/>
        <a:p>
          <a:endParaRPr lang="zh-CN" altLang="en-US"/>
        </a:p>
      </dgm:t>
    </dgm:pt>
    <dgm:pt modelId="{871C78F0-D248-4D60-BDB1-50BB710927F3}" type="sibTrans" cxnId="{D4E2B12D-385D-4EEB-A2CA-4706FC84AF6E}">
      <dgm:prSet/>
      <dgm:spPr/>
      <dgm:t>
        <a:bodyPr/>
        <a:lstStyle/>
        <a:p>
          <a:endParaRPr lang="zh-CN" altLang="en-US"/>
        </a:p>
      </dgm:t>
    </dgm:pt>
    <dgm:pt modelId="{8C4A756D-7D35-4927-8927-D742EDF88A47}">
      <dgm:prSet phldrT="[文本]" custT="1"/>
      <dgm:spPr/>
      <dgm:t>
        <a:bodyPr/>
        <a:lstStyle/>
        <a:p>
          <a:r>
            <a:rPr lang="zh-CN" altLang="en-US" sz="14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系统兼容性：系统可以兼容多种浏览器，方便用户使用</a:t>
          </a:r>
          <a:endParaRPr lang="zh-CN" altLang="en-US" sz="1400" dirty="0"/>
        </a:p>
      </dgm:t>
    </dgm:pt>
    <dgm:pt modelId="{D1AA4165-561B-419F-9E5E-2AEA25C16262}" type="parTrans" cxnId="{3396F374-8C26-45EA-AE1A-52535C4B2ABB}">
      <dgm:prSet/>
      <dgm:spPr/>
      <dgm:t>
        <a:bodyPr/>
        <a:lstStyle/>
        <a:p>
          <a:endParaRPr lang="zh-CN" altLang="en-US"/>
        </a:p>
      </dgm:t>
    </dgm:pt>
    <dgm:pt modelId="{16D0FAEA-F22B-4202-899E-EDDB2C4D89E3}" type="sibTrans" cxnId="{3396F374-8C26-45EA-AE1A-52535C4B2ABB}">
      <dgm:prSet/>
      <dgm:spPr/>
      <dgm:t>
        <a:bodyPr/>
        <a:lstStyle/>
        <a:p>
          <a:endParaRPr lang="zh-CN" altLang="en-US"/>
        </a:p>
      </dgm:t>
    </dgm:pt>
    <dgm:pt modelId="{8ACD9391-A7EF-4A1A-BA4D-3CAB0843CCC3}">
      <dgm:prSet phldrT="[文本]" custT="1"/>
      <dgm:spPr/>
      <dgm:t>
        <a:bodyPr/>
        <a:lstStyle/>
        <a:p>
          <a:r>
            <a:rPr lang="zh-CN" altLang="en-US" sz="1300" b="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系统日志：系统记录用户的敏感操作，方便管理员进行管理和审计</a:t>
          </a:r>
          <a:endParaRPr lang="zh-CN" altLang="en-US" sz="13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gm:t>
    </dgm:pt>
    <dgm:pt modelId="{A4F7141D-7CFE-4045-9741-2D30D7E5BCEA}" type="parTrans" cxnId="{78630032-5456-4774-B08C-458479C98015}">
      <dgm:prSet/>
      <dgm:spPr/>
      <dgm:t>
        <a:bodyPr/>
        <a:lstStyle/>
        <a:p>
          <a:endParaRPr lang="zh-CN" altLang="en-US"/>
        </a:p>
      </dgm:t>
    </dgm:pt>
    <dgm:pt modelId="{BBEA3761-C1B7-468D-A4A3-4DD0432063C2}" type="sibTrans" cxnId="{78630032-5456-4774-B08C-458479C98015}">
      <dgm:prSet/>
      <dgm:spPr/>
      <dgm:t>
        <a:bodyPr/>
        <a:lstStyle/>
        <a:p>
          <a:endParaRPr lang="zh-CN" altLang="en-US"/>
        </a:p>
      </dgm:t>
    </dgm:pt>
    <dgm:pt modelId="{B5848D77-42E9-4E89-91E5-6BAE8E9E28CF}" type="pres">
      <dgm:prSet presAssocID="{B07EC4E8-1362-48FA-A092-22AB11A947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87DD624-4A63-4554-BDCD-C353570E2F81}" type="pres">
      <dgm:prSet presAssocID="{B07EC4E8-1362-48FA-A092-22AB11A9470E}" presName="children" presStyleCnt="0"/>
      <dgm:spPr/>
    </dgm:pt>
    <dgm:pt modelId="{9C70FB96-EE58-43B4-8D59-7946E35A704D}" type="pres">
      <dgm:prSet presAssocID="{B07EC4E8-1362-48FA-A092-22AB11A9470E}" presName="child1group" presStyleCnt="0"/>
      <dgm:spPr/>
    </dgm:pt>
    <dgm:pt modelId="{4EF4378A-A7B0-4156-BF7B-6872AC602493}" type="pres">
      <dgm:prSet presAssocID="{B07EC4E8-1362-48FA-A092-22AB11A9470E}" presName="child1" presStyleLbl="bgAcc1" presStyleIdx="0" presStyleCnt="4"/>
      <dgm:spPr/>
    </dgm:pt>
    <dgm:pt modelId="{9EEB7ED7-9642-41C4-9516-184289094734}" type="pres">
      <dgm:prSet presAssocID="{B07EC4E8-1362-48FA-A092-22AB11A9470E}" presName="child1Text" presStyleLbl="bgAcc1" presStyleIdx="0" presStyleCnt="4">
        <dgm:presLayoutVars>
          <dgm:bulletEnabled val="1"/>
        </dgm:presLayoutVars>
      </dgm:prSet>
      <dgm:spPr/>
    </dgm:pt>
    <dgm:pt modelId="{AD73CA01-5466-457A-A9EE-BE8DA71147AB}" type="pres">
      <dgm:prSet presAssocID="{B07EC4E8-1362-48FA-A092-22AB11A9470E}" presName="child2group" presStyleCnt="0"/>
      <dgm:spPr/>
    </dgm:pt>
    <dgm:pt modelId="{D629FD7C-0B92-4740-820E-73AD6EEBF319}" type="pres">
      <dgm:prSet presAssocID="{B07EC4E8-1362-48FA-A092-22AB11A9470E}" presName="child2" presStyleLbl="bgAcc1" presStyleIdx="1" presStyleCnt="4"/>
      <dgm:spPr/>
    </dgm:pt>
    <dgm:pt modelId="{24875F39-4046-4768-A1AE-B2478E776361}" type="pres">
      <dgm:prSet presAssocID="{B07EC4E8-1362-48FA-A092-22AB11A9470E}" presName="child2Text" presStyleLbl="bgAcc1" presStyleIdx="1" presStyleCnt="4">
        <dgm:presLayoutVars>
          <dgm:bulletEnabled val="1"/>
        </dgm:presLayoutVars>
      </dgm:prSet>
      <dgm:spPr/>
    </dgm:pt>
    <dgm:pt modelId="{6B52863B-E4FE-4C79-ACBA-B451548B1976}" type="pres">
      <dgm:prSet presAssocID="{B07EC4E8-1362-48FA-A092-22AB11A9470E}" presName="child3group" presStyleCnt="0"/>
      <dgm:spPr/>
    </dgm:pt>
    <dgm:pt modelId="{B590542A-C50B-43AA-B8D7-54C66392C3E5}" type="pres">
      <dgm:prSet presAssocID="{B07EC4E8-1362-48FA-A092-22AB11A9470E}" presName="child3" presStyleLbl="bgAcc1" presStyleIdx="2" presStyleCnt="4"/>
      <dgm:spPr/>
    </dgm:pt>
    <dgm:pt modelId="{4D52B336-3ABD-4740-ACAB-D827BB3D86B4}" type="pres">
      <dgm:prSet presAssocID="{B07EC4E8-1362-48FA-A092-22AB11A9470E}" presName="child3Text" presStyleLbl="bgAcc1" presStyleIdx="2" presStyleCnt="4">
        <dgm:presLayoutVars>
          <dgm:bulletEnabled val="1"/>
        </dgm:presLayoutVars>
      </dgm:prSet>
      <dgm:spPr/>
    </dgm:pt>
    <dgm:pt modelId="{1E109049-C8B7-42A8-AB50-DC12DC42558C}" type="pres">
      <dgm:prSet presAssocID="{B07EC4E8-1362-48FA-A092-22AB11A9470E}" presName="child4group" presStyleCnt="0"/>
      <dgm:spPr/>
    </dgm:pt>
    <dgm:pt modelId="{E20331AD-7286-4906-98F3-87DFEEC2ADE6}" type="pres">
      <dgm:prSet presAssocID="{B07EC4E8-1362-48FA-A092-22AB11A9470E}" presName="child4" presStyleLbl="bgAcc1" presStyleIdx="3" presStyleCnt="4"/>
      <dgm:spPr/>
    </dgm:pt>
    <dgm:pt modelId="{7E5CC57A-80E7-453F-8A0F-81B7B9FCCE55}" type="pres">
      <dgm:prSet presAssocID="{B07EC4E8-1362-48FA-A092-22AB11A9470E}" presName="child4Text" presStyleLbl="bgAcc1" presStyleIdx="3" presStyleCnt="4">
        <dgm:presLayoutVars>
          <dgm:bulletEnabled val="1"/>
        </dgm:presLayoutVars>
      </dgm:prSet>
      <dgm:spPr/>
    </dgm:pt>
    <dgm:pt modelId="{6439260F-5A92-433E-A4BF-57D320B3F550}" type="pres">
      <dgm:prSet presAssocID="{B07EC4E8-1362-48FA-A092-22AB11A9470E}" presName="childPlaceholder" presStyleCnt="0"/>
      <dgm:spPr/>
    </dgm:pt>
    <dgm:pt modelId="{05615235-CD66-4310-A3D4-61DBFB79018B}" type="pres">
      <dgm:prSet presAssocID="{B07EC4E8-1362-48FA-A092-22AB11A9470E}" presName="circle" presStyleCnt="0"/>
      <dgm:spPr/>
    </dgm:pt>
    <dgm:pt modelId="{D2C67E5D-6902-4D2D-9CCA-7BD3576C472F}" type="pres">
      <dgm:prSet presAssocID="{B07EC4E8-1362-48FA-A092-22AB11A9470E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FBEEEAAA-CB1C-4DB4-B965-B322F3F8A8F9}" type="pres">
      <dgm:prSet presAssocID="{B07EC4E8-1362-48FA-A092-22AB11A9470E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5D73C9FA-62C5-45EC-AA23-BEC10F7E6812}" type="pres">
      <dgm:prSet presAssocID="{B07EC4E8-1362-48FA-A092-22AB11A9470E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5296B14-6C89-44AE-A9D0-577F3CA3BEF1}" type="pres">
      <dgm:prSet presAssocID="{B07EC4E8-1362-48FA-A092-22AB11A9470E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BB5DB8D5-648F-4B36-A7FF-D0B601ED5120}" type="pres">
      <dgm:prSet presAssocID="{B07EC4E8-1362-48FA-A092-22AB11A9470E}" presName="quadrantPlaceholder" presStyleCnt="0"/>
      <dgm:spPr/>
    </dgm:pt>
    <dgm:pt modelId="{A0253C48-47F7-4AE1-8BB7-779504E76E22}" type="pres">
      <dgm:prSet presAssocID="{B07EC4E8-1362-48FA-A092-22AB11A9470E}" presName="center1" presStyleLbl="fgShp" presStyleIdx="0" presStyleCnt="2"/>
      <dgm:spPr/>
    </dgm:pt>
    <dgm:pt modelId="{175DDD6C-E918-4636-B480-580EF26D9CAF}" type="pres">
      <dgm:prSet presAssocID="{B07EC4E8-1362-48FA-A092-22AB11A9470E}" presName="center2" presStyleLbl="fgShp" presStyleIdx="1" presStyleCnt="2"/>
      <dgm:spPr/>
    </dgm:pt>
  </dgm:ptLst>
  <dgm:cxnLst>
    <dgm:cxn modelId="{3E82F104-F4C9-4004-B68A-92DEEF731B5A}" type="presOf" srcId="{AE8DFEC8-D276-406F-92D5-3FFA3F7B84CA}" destId="{B590542A-C50B-43AA-B8D7-54C66392C3E5}" srcOrd="0" destOrd="1" presId="urn:microsoft.com/office/officeart/2005/8/layout/cycle4"/>
    <dgm:cxn modelId="{98C60E11-3203-4D89-A9E5-73BEFB564F8D}" type="presOf" srcId="{60C379D8-CD08-45FC-90EE-8B7A1B7E24B3}" destId="{9EEB7ED7-9642-41C4-9516-184289094734}" srcOrd="1" destOrd="0" presId="urn:microsoft.com/office/officeart/2005/8/layout/cycle4"/>
    <dgm:cxn modelId="{B370A71B-A0E7-4548-9ADC-C1584CE40EF3}" srcId="{B07EC4E8-1362-48FA-A092-22AB11A9470E}" destId="{129CC6D1-5338-477B-B6FF-A234888EEBCE}" srcOrd="0" destOrd="0" parTransId="{734BD359-0AB5-4C84-A3F9-35E66A39281E}" sibTransId="{9AC451E9-23E5-4682-8DD1-3E74EBE68BF4}"/>
    <dgm:cxn modelId="{5391F620-6ABA-49BE-938E-428DDE30EB29}" srcId="{B07EC4E8-1362-48FA-A092-22AB11A9470E}" destId="{0D7BC6F2-6835-4A96-8670-EE0A5165447B}" srcOrd="2" destOrd="0" parTransId="{4019B797-B624-42E7-B6CB-89C928231A1F}" sibTransId="{9DAD62F4-67E4-45F4-BCD6-D32F9836DDE1}"/>
    <dgm:cxn modelId="{EF9C7A23-842A-45D5-A9EB-1D223A8741B4}" type="presOf" srcId="{129CC6D1-5338-477B-B6FF-A234888EEBCE}" destId="{D2C67E5D-6902-4D2D-9CCA-7BD3576C472F}" srcOrd="0" destOrd="0" presId="urn:microsoft.com/office/officeart/2005/8/layout/cycle4"/>
    <dgm:cxn modelId="{D4E2B12D-385D-4EEB-A2CA-4706FC84AF6E}" srcId="{0D7BC6F2-6835-4A96-8670-EE0A5165447B}" destId="{AE8DFEC8-D276-406F-92D5-3FFA3F7B84CA}" srcOrd="1" destOrd="0" parTransId="{373CA2E6-0A74-4C0B-836B-061FF02CD641}" sibTransId="{871C78F0-D248-4D60-BDB1-50BB710927F3}"/>
    <dgm:cxn modelId="{78630032-5456-4774-B08C-458479C98015}" srcId="{0C91DF8C-CBCD-413A-B49F-802C2B2097F5}" destId="{8ACD9391-A7EF-4A1A-BA4D-3CAB0843CCC3}" srcOrd="0" destOrd="0" parTransId="{A4F7141D-7CFE-4045-9741-2D30D7E5BCEA}" sibTransId="{BBEA3761-C1B7-468D-A4A3-4DD0432063C2}"/>
    <dgm:cxn modelId="{DAA7663E-B2F0-4369-8320-4B9F00DAAC5D}" type="presOf" srcId="{0C91DF8C-CBCD-413A-B49F-802C2B2097F5}" destId="{FBEEEAAA-CB1C-4DB4-B965-B322F3F8A8F9}" srcOrd="0" destOrd="0" presId="urn:microsoft.com/office/officeart/2005/8/layout/cycle4"/>
    <dgm:cxn modelId="{77DD7368-1FBB-437A-83ED-4B35555B663B}" type="presOf" srcId="{8ACD9391-A7EF-4A1A-BA4D-3CAB0843CCC3}" destId="{24875F39-4046-4768-A1AE-B2478E776361}" srcOrd="1" destOrd="0" presId="urn:microsoft.com/office/officeart/2005/8/layout/cycle4"/>
    <dgm:cxn modelId="{0A179B69-6525-45D0-806F-3570FEAE0419}" srcId="{B07EC4E8-1362-48FA-A092-22AB11A9470E}" destId="{0C91DF8C-CBCD-413A-B49F-802C2B2097F5}" srcOrd="1" destOrd="0" parTransId="{3937EBA4-1111-45AB-BF86-BAC0858BBC4F}" sibTransId="{6EF7C983-34CC-4401-8F54-8E897B73565E}"/>
    <dgm:cxn modelId="{7A36284C-FDCF-483D-91DF-9B3C3802E95F}" srcId="{0D7BC6F2-6835-4A96-8670-EE0A5165447B}" destId="{E555C28D-6760-4BF9-9BF1-FFFB5DE01E18}" srcOrd="0" destOrd="0" parTransId="{0ED659AE-BD93-41C6-A1F7-94957088209D}" sibTransId="{CF44B07C-5BC7-40E9-8019-C73167D7ACA4}"/>
    <dgm:cxn modelId="{BED4D371-A63F-4D6D-BBB6-5C321FB5DD04}" type="presOf" srcId="{E555C28D-6760-4BF9-9BF1-FFFB5DE01E18}" destId="{B590542A-C50B-43AA-B8D7-54C66392C3E5}" srcOrd="0" destOrd="0" presId="urn:microsoft.com/office/officeart/2005/8/layout/cycle4"/>
    <dgm:cxn modelId="{3396F374-8C26-45EA-AE1A-52535C4B2ABB}" srcId="{B3AFA329-6778-4AA6-A198-1A84B71DA499}" destId="{8C4A756D-7D35-4927-8927-D742EDF88A47}" srcOrd="0" destOrd="0" parTransId="{D1AA4165-561B-419F-9E5E-2AEA25C16262}" sibTransId="{16D0FAEA-F22B-4202-899E-EDDB2C4D89E3}"/>
    <dgm:cxn modelId="{A48A3957-BF19-40D0-BF3B-45E3D28F7E70}" type="presOf" srcId="{8C4A756D-7D35-4927-8927-D742EDF88A47}" destId="{7E5CC57A-80E7-453F-8A0F-81B7B9FCCE55}" srcOrd="1" destOrd="0" presId="urn:microsoft.com/office/officeart/2005/8/layout/cycle4"/>
    <dgm:cxn modelId="{945E2C96-3341-43A0-96BD-B260657EA374}" srcId="{129CC6D1-5338-477B-B6FF-A234888EEBCE}" destId="{60C379D8-CD08-45FC-90EE-8B7A1B7E24B3}" srcOrd="0" destOrd="0" parTransId="{50074F2A-84C9-42F8-84FD-D08DDA8184E2}" sibTransId="{56FA5749-2EF2-4BAF-8555-52ACFC770EC9}"/>
    <dgm:cxn modelId="{E887479B-A0E5-4AB1-9883-B685322F02F2}" type="presOf" srcId="{0D7BC6F2-6835-4A96-8670-EE0A5165447B}" destId="{5D73C9FA-62C5-45EC-AA23-BEC10F7E6812}" srcOrd="0" destOrd="0" presId="urn:microsoft.com/office/officeart/2005/8/layout/cycle4"/>
    <dgm:cxn modelId="{2E80B7A7-7ABE-42E1-B32A-FAE1FF2AC067}" type="presOf" srcId="{AE8DFEC8-D276-406F-92D5-3FFA3F7B84CA}" destId="{4D52B336-3ABD-4740-ACAB-D827BB3D86B4}" srcOrd="1" destOrd="1" presId="urn:microsoft.com/office/officeart/2005/8/layout/cycle4"/>
    <dgm:cxn modelId="{364697B6-FB49-46E4-8EEF-53B070ADE7E6}" srcId="{B07EC4E8-1362-48FA-A092-22AB11A9470E}" destId="{B3AFA329-6778-4AA6-A198-1A84B71DA499}" srcOrd="3" destOrd="0" parTransId="{5EABAD52-12C9-4861-AE67-9771DF766D3D}" sibTransId="{D4BF16CB-BBAF-4968-B13B-E199B40BF3BF}"/>
    <dgm:cxn modelId="{D99916BA-E927-432E-B446-D2F9D20FAB1D}" type="presOf" srcId="{E555C28D-6760-4BF9-9BF1-FFFB5DE01E18}" destId="{4D52B336-3ABD-4740-ACAB-D827BB3D86B4}" srcOrd="1" destOrd="0" presId="urn:microsoft.com/office/officeart/2005/8/layout/cycle4"/>
    <dgm:cxn modelId="{16A020C0-2932-42D8-B6AC-17B3C7356AA5}" type="presOf" srcId="{8C4A756D-7D35-4927-8927-D742EDF88A47}" destId="{E20331AD-7286-4906-98F3-87DFEEC2ADE6}" srcOrd="0" destOrd="0" presId="urn:microsoft.com/office/officeart/2005/8/layout/cycle4"/>
    <dgm:cxn modelId="{FD6C18C4-D020-453E-B2B9-054763456006}" type="presOf" srcId="{B07EC4E8-1362-48FA-A092-22AB11A9470E}" destId="{B5848D77-42E9-4E89-91E5-6BAE8E9E28CF}" srcOrd="0" destOrd="0" presId="urn:microsoft.com/office/officeart/2005/8/layout/cycle4"/>
    <dgm:cxn modelId="{2FC6AAE0-750A-477D-854F-D3D47B9FFB9B}" type="presOf" srcId="{8ACD9391-A7EF-4A1A-BA4D-3CAB0843CCC3}" destId="{D629FD7C-0B92-4740-820E-73AD6EEBF319}" srcOrd="0" destOrd="0" presId="urn:microsoft.com/office/officeart/2005/8/layout/cycle4"/>
    <dgm:cxn modelId="{42ADE1F4-F631-4FA7-8029-0CE56C525B3D}" type="presOf" srcId="{B3AFA329-6778-4AA6-A198-1A84B71DA499}" destId="{95296B14-6C89-44AE-A9D0-577F3CA3BEF1}" srcOrd="0" destOrd="0" presId="urn:microsoft.com/office/officeart/2005/8/layout/cycle4"/>
    <dgm:cxn modelId="{218E01F6-AB27-4DAF-AC3F-2EA8835184AB}" type="presOf" srcId="{60C379D8-CD08-45FC-90EE-8B7A1B7E24B3}" destId="{4EF4378A-A7B0-4156-BF7B-6872AC602493}" srcOrd="0" destOrd="0" presId="urn:microsoft.com/office/officeart/2005/8/layout/cycle4"/>
    <dgm:cxn modelId="{E9216C6A-635D-4659-A55B-FD020D47B8BD}" type="presParOf" srcId="{B5848D77-42E9-4E89-91E5-6BAE8E9E28CF}" destId="{987DD624-4A63-4554-BDCD-C353570E2F81}" srcOrd="0" destOrd="0" presId="urn:microsoft.com/office/officeart/2005/8/layout/cycle4"/>
    <dgm:cxn modelId="{C0E4D560-C3D3-4574-9929-9E4DB0855C75}" type="presParOf" srcId="{987DD624-4A63-4554-BDCD-C353570E2F81}" destId="{9C70FB96-EE58-43B4-8D59-7946E35A704D}" srcOrd="0" destOrd="0" presId="urn:microsoft.com/office/officeart/2005/8/layout/cycle4"/>
    <dgm:cxn modelId="{86CCDA2E-B9BD-4B43-9B83-9451BCF8CE3D}" type="presParOf" srcId="{9C70FB96-EE58-43B4-8D59-7946E35A704D}" destId="{4EF4378A-A7B0-4156-BF7B-6872AC602493}" srcOrd="0" destOrd="0" presId="urn:microsoft.com/office/officeart/2005/8/layout/cycle4"/>
    <dgm:cxn modelId="{720C30AB-BC5D-4A73-8674-69DD2FCB9E1B}" type="presParOf" srcId="{9C70FB96-EE58-43B4-8D59-7946E35A704D}" destId="{9EEB7ED7-9642-41C4-9516-184289094734}" srcOrd="1" destOrd="0" presId="urn:microsoft.com/office/officeart/2005/8/layout/cycle4"/>
    <dgm:cxn modelId="{E06C24CA-9251-4C53-8871-180F349A61AB}" type="presParOf" srcId="{987DD624-4A63-4554-BDCD-C353570E2F81}" destId="{AD73CA01-5466-457A-A9EE-BE8DA71147AB}" srcOrd="1" destOrd="0" presId="urn:microsoft.com/office/officeart/2005/8/layout/cycle4"/>
    <dgm:cxn modelId="{944F05FF-B303-45E9-A104-98FA3810B4E1}" type="presParOf" srcId="{AD73CA01-5466-457A-A9EE-BE8DA71147AB}" destId="{D629FD7C-0B92-4740-820E-73AD6EEBF319}" srcOrd="0" destOrd="0" presId="urn:microsoft.com/office/officeart/2005/8/layout/cycle4"/>
    <dgm:cxn modelId="{0591F370-996B-4FE3-B7C4-46285BC13666}" type="presParOf" srcId="{AD73CA01-5466-457A-A9EE-BE8DA71147AB}" destId="{24875F39-4046-4768-A1AE-B2478E776361}" srcOrd="1" destOrd="0" presId="urn:microsoft.com/office/officeart/2005/8/layout/cycle4"/>
    <dgm:cxn modelId="{18309781-D938-4A0D-AB41-C3F13BB225F5}" type="presParOf" srcId="{987DD624-4A63-4554-BDCD-C353570E2F81}" destId="{6B52863B-E4FE-4C79-ACBA-B451548B1976}" srcOrd="2" destOrd="0" presId="urn:microsoft.com/office/officeart/2005/8/layout/cycle4"/>
    <dgm:cxn modelId="{FE3AC6C5-662B-4091-9842-A187CCE47D3D}" type="presParOf" srcId="{6B52863B-E4FE-4C79-ACBA-B451548B1976}" destId="{B590542A-C50B-43AA-B8D7-54C66392C3E5}" srcOrd="0" destOrd="0" presId="urn:microsoft.com/office/officeart/2005/8/layout/cycle4"/>
    <dgm:cxn modelId="{302DA90B-883A-4B17-BDF2-BCB3CD8A93AC}" type="presParOf" srcId="{6B52863B-E4FE-4C79-ACBA-B451548B1976}" destId="{4D52B336-3ABD-4740-ACAB-D827BB3D86B4}" srcOrd="1" destOrd="0" presId="urn:microsoft.com/office/officeart/2005/8/layout/cycle4"/>
    <dgm:cxn modelId="{5CF794CD-8071-4474-9F11-63115E090B62}" type="presParOf" srcId="{987DD624-4A63-4554-BDCD-C353570E2F81}" destId="{1E109049-C8B7-42A8-AB50-DC12DC42558C}" srcOrd="3" destOrd="0" presId="urn:microsoft.com/office/officeart/2005/8/layout/cycle4"/>
    <dgm:cxn modelId="{327C1035-3054-434D-82EC-EBB1F78C06B9}" type="presParOf" srcId="{1E109049-C8B7-42A8-AB50-DC12DC42558C}" destId="{E20331AD-7286-4906-98F3-87DFEEC2ADE6}" srcOrd="0" destOrd="0" presId="urn:microsoft.com/office/officeart/2005/8/layout/cycle4"/>
    <dgm:cxn modelId="{16365775-163E-4500-AF57-186ACC314637}" type="presParOf" srcId="{1E109049-C8B7-42A8-AB50-DC12DC42558C}" destId="{7E5CC57A-80E7-453F-8A0F-81B7B9FCCE55}" srcOrd="1" destOrd="0" presId="urn:microsoft.com/office/officeart/2005/8/layout/cycle4"/>
    <dgm:cxn modelId="{510A4EDA-52E3-4A57-ABDE-A5C923154719}" type="presParOf" srcId="{987DD624-4A63-4554-BDCD-C353570E2F81}" destId="{6439260F-5A92-433E-A4BF-57D320B3F550}" srcOrd="4" destOrd="0" presId="urn:microsoft.com/office/officeart/2005/8/layout/cycle4"/>
    <dgm:cxn modelId="{EBB5FEC9-7C6C-43A6-9256-4490F669AE90}" type="presParOf" srcId="{B5848D77-42E9-4E89-91E5-6BAE8E9E28CF}" destId="{05615235-CD66-4310-A3D4-61DBFB79018B}" srcOrd="1" destOrd="0" presId="urn:microsoft.com/office/officeart/2005/8/layout/cycle4"/>
    <dgm:cxn modelId="{E3439D53-7335-4101-AD1F-B7EC3838F12B}" type="presParOf" srcId="{05615235-CD66-4310-A3D4-61DBFB79018B}" destId="{D2C67E5D-6902-4D2D-9CCA-7BD3576C472F}" srcOrd="0" destOrd="0" presId="urn:microsoft.com/office/officeart/2005/8/layout/cycle4"/>
    <dgm:cxn modelId="{9AC76545-FE19-4690-B3DB-2523F51FB6DA}" type="presParOf" srcId="{05615235-CD66-4310-A3D4-61DBFB79018B}" destId="{FBEEEAAA-CB1C-4DB4-B965-B322F3F8A8F9}" srcOrd="1" destOrd="0" presId="urn:microsoft.com/office/officeart/2005/8/layout/cycle4"/>
    <dgm:cxn modelId="{C0287FBF-9C05-4A78-9079-4A1726F5EAE0}" type="presParOf" srcId="{05615235-CD66-4310-A3D4-61DBFB79018B}" destId="{5D73C9FA-62C5-45EC-AA23-BEC10F7E6812}" srcOrd="2" destOrd="0" presId="urn:microsoft.com/office/officeart/2005/8/layout/cycle4"/>
    <dgm:cxn modelId="{350032A1-6FB0-4F39-A4F0-2570CF488690}" type="presParOf" srcId="{05615235-CD66-4310-A3D4-61DBFB79018B}" destId="{95296B14-6C89-44AE-A9D0-577F3CA3BEF1}" srcOrd="3" destOrd="0" presId="urn:microsoft.com/office/officeart/2005/8/layout/cycle4"/>
    <dgm:cxn modelId="{689044C7-584D-478C-B095-9D281958DD4F}" type="presParOf" srcId="{05615235-CD66-4310-A3D4-61DBFB79018B}" destId="{BB5DB8D5-648F-4B36-A7FF-D0B601ED5120}" srcOrd="4" destOrd="0" presId="urn:microsoft.com/office/officeart/2005/8/layout/cycle4"/>
    <dgm:cxn modelId="{0597D67D-5138-4110-9604-2B9DE03AE53C}" type="presParOf" srcId="{B5848D77-42E9-4E89-91E5-6BAE8E9E28CF}" destId="{A0253C48-47F7-4AE1-8BB7-779504E76E22}" srcOrd="2" destOrd="0" presId="urn:microsoft.com/office/officeart/2005/8/layout/cycle4"/>
    <dgm:cxn modelId="{8E20DEE5-B696-48DF-97B0-0F08362A9611}" type="presParOf" srcId="{B5848D77-42E9-4E89-91E5-6BAE8E9E28CF}" destId="{175DDD6C-E918-4636-B480-580EF26D9CAF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AC6EF94-AEAE-4FC0-8D39-4B657D0129DB}" type="doc">
      <dgm:prSet loTypeId="urn:microsoft.com/office/officeart/2005/8/layout/pyramid2" loCatId="list" qsTypeId="urn:microsoft.com/office/officeart/2005/8/quickstyle/simple2" qsCatId="simple" csTypeId="urn:microsoft.com/office/officeart/2005/8/colors/accent6_2" csCatId="accent6" phldr="1"/>
      <dgm:spPr/>
    </dgm:pt>
    <dgm:pt modelId="{4E01468F-9DE4-4AE6-93B2-65DF28E71CEB}">
      <dgm:prSet phldrT="[文本]"/>
      <dgm:spPr/>
      <dgm:t>
        <a:bodyPr/>
        <a:lstStyle/>
        <a:p>
          <a:r>
            <a:rPr lang="en-US" altLang="zh-CN" dirty="0"/>
            <a:t>Pylint</a:t>
          </a:r>
          <a:endParaRPr lang="zh-CN" altLang="en-US" dirty="0"/>
        </a:p>
      </dgm:t>
    </dgm:pt>
    <dgm:pt modelId="{0D8990D2-3B2B-4A70-9641-798441ABF055}" type="parTrans" cxnId="{412DE01A-844D-4CBE-BE51-32A8E70892FE}">
      <dgm:prSet/>
      <dgm:spPr/>
      <dgm:t>
        <a:bodyPr/>
        <a:lstStyle/>
        <a:p>
          <a:endParaRPr lang="zh-CN" altLang="en-US"/>
        </a:p>
      </dgm:t>
    </dgm:pt>
    <dgm:pt modelId="{701CF7E1-B9CE-468C-94BC-027AC66FCA6A}" type="sibTrans" cxnId="{412DE01A-844D-4CBE-BE51-32A8E70892FE}">
      <dgm:prSet/>
      <dgm:spPr/>
      <dgm:t>
        <a:bodyPr/>
        <a:lstStyle/>
        <a:p>
          <a:endParaRPr lang="zh-CN" altLang="en-US"/>
        </a:p>
      </dgm:t>
    </dgm:pt>
    <dgm:pt modelId="{C6AC2982-DA21-4AE3-A11C-CC59DF708571}">
      <dgm:prSet phldrT="[文本]"/>
      <dgm:spPr/>
      <dgm:t>
        <a:bodyPr/>
        <a:lstStyle/>
        <a:p>
          <a:r>
            <a:rPr lang="en-US" altLang="zh-CN" dirty="0"/>
            <a:t>flake8</a:t>
          </a:r>
          <a:endParaRPr lang="zh-CN" altLang="en-US" dirty="0"/>
        </a:p>
      </dgm:t>
    </dgm:pt>
    <dgm:pt modelId="{88C45103-B4FD-478D-98A2-CB5202AF7216}" type="parTrans" cxnId="{A3F143EA-CC22-4281-9376-B6FCCF626296}">
      <dgm:prSet/>
      <dgm:spPr/>
      <dgm:t>
        <a:bodyPr/>
        <a:lstStyle/>
        <a:p>
          <a:endParaRPr lang="zh-CN" altLang="en-US"/>
        </a:p>
      </dgm:t>
    </dgm:pt>
    <dgm:pt modelId="{AB8384D1-23A7-4648-8C31-5F3E0D8011EF}" type="sibTrans" cxnId="{A3F143EA-CC22-4281-9376-B6FCCF626296}">
      <dgm:prSet/>
      <dgm:spPr/>
      <dgm:t>
        <a:bodyPr/>
        <a:lstStyle/>
        <a:p>
          <a:endParaRPr lang="zh-CN" altLang="en-US"/>
        </a:p>
      </dgm:t>
    </dgm:pt>
    <dgm:pt modelId="{61B23E8A-EFF0-4890-AF03-38B80A11DC02}">
      <dgm:prSet phldrT="[文本]"/>
      <dgm:spPr/>
      <dgm:t>
        <a:bodyPr/>
        <a:lstStyle/>
        <a:p>
          <a:r>
            <a:rPr lang="zh-CN" altLang="en-US">
              <a:latin typeface="微软雅黑" panose="020B0503020204020204" pitchFamily="34" charset="-122"/>
              <a:ea typeface="微软雅黑" panose="020B0503020204020204" pitchFamily="34" charset="-122"/>
            </a:rPr>
            <a:t>遵循</a:t>
          </a:r>
          <a:r>
            <a:rPr lang="en-US" altLang="zh-CN">
              <a:latin typeface="微软雅黑" panose="020B0503020204020204" pitchFamily="34" charset="-122"/>
              <a:ea typeface="微软雅黑" panose="020B0503020204020204" pitchFamily="34" charset="-122"/>
            </a:rPr>
            <a:t>PEP8</a:t>
          </a:r>
          <a:r>
            <a:rPr lang="zh-CN" altLang="en-US" dirty="0">
              <a:latin typeface="微软雅黑" panose="020B0503020204020204" pitchFamily="34" charset="-122"/>
              <a:ea typeface="微软雅黑" panose="020B0503020204020204" pitchFamily="34" charset="-122"/>
            </a:rPr>
            <a:t>编码规范</a:t>
          </a:r>
        </a:p>
      </dgm:t>
    </dgm:pt>
    <dgm:pt modelId="{168DEBDB-AD9C-4D5B-9A97-FC942C5BAE58}" type="parTrans" cxnId="{3513CE42-23C9-4392-92ED-5FBA71512512}">
      <dgm:prSet/>
      <dgm:spPr/>
      <dgm:t>
        <a:bodyPr/>
        <a:lstStyle/>
        <a:p>
          <a:endParaRPr lang="zh-CN" altLang="en-US"/>
        </a:p>
      </dgm:t>
    </dgm:pt>
    <dgm:pt modelId="{3A16C6D4-AA4C-43F8-AEEF-A7ED27818903}" type="sibTrans" cxnId="{3513CE42-23C9-4392-92ED-5FBA71512512}">
      <dgm:prSet/>
      <dgm:spPr/>
      <dgm:t>
        <a:bodyPr/>
        <a:lstStyle/>
        <a:p>
          <a:endParaRPr lang="zh-CN" altLang="en-US"/>
        </a:p>
      </dgm:t>
    </dgm:pt>
    <dgm:pt modelId="{0D909674-2449-4549-9201-307E07471173}" type="pres">
      <dgm:prSet presAssocID="{0AC6EF94-AEAE-4FC0-8D39-4B657D0129DB}" presName="compositeShape" presStyleCnt="0">
        <dgm:presLayoutVars>
          <dgm:dir/>
          <dgm:resizeHandles/>
        </dgm:presLayoutVars>
      </dgm:prSet>
      <dgm:spPr/>
    </dgm:pt>
    <dgm:pt modelId="{16BE3325-8DA8-42C9-9376-6E48099B2D22}" type="pres">
      <dgm:prSet presAssocID="{0AC6EF94-AEAE-4FC0-8D39-4B657D0129DB}" presName="pyramid" presStyleLbl="node1" presStyleIdx="0" presStyleCnt="1"/>
      <dgm:spPr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EFFB2373-80B5-4D48-BE00-A51B245C1941}" type="pres">
      <dgm:prSet presAssocID="{0AC6EF94-AEAE-4FC0-8D39-4B657D0129DB}" presName="theList" presStyleCnt="0"/>
      <dgm:spPr/>
    </dgm:pt>
    <dgm:pt modelId="{D748C37B-523C-4D9E-9EED-4626D8DF2762}" type="pres">
      <dgm:prSet presAssocID="{4E01468F-9DE4-4AE6-93B2-65DF28E71CEB}" presName="aNode" presStyleLbl="fgAcc1" presStyleIdx="0" presStyleCnt="3">
        <dgm:presLayoutVars>
          <dgm:bulletEnabled val="1"/>
        </dgm:presLayoutVars>
      </dgm:prSet>
      <dgm:spPr/>
    </dgm:pt>
    <dgm:pt modelId="{F6D9C404-7DC8-420E-A141-E09910FDADC9}" type="pres">
      <dgm:prSet presAssocID="{4E01468F-9DE4-4AE6-93B2-65DF28E71CEB}" presName="aSpace" presStyleCnt="0"/>
      <dgm:spPr/>
    </dgm:pt>
    <dgm:pt modelId="{E1F464C2-3B8A-46E1-B1A6-2C3437A52580}" type="pres">
      <dgm:prSet presAssocID="{C6AC2982-DA21-4AE3-A11C-CC59DF708571}" presName="aNode" presStyleLbl="fgAcc1" presStyleIdx="1" presStyleCnt="3">
        <dgm:presLayoutVars>
          <dgm:bulletEnabled val="1"/>
        </dgm:presLayoutVars>
      </dgm:prSet>
      <dgm:spPr/>
    </dgm:pt>
    <dgm:pt modelId="{A9F65ECF-A7F7-4180-9E31-5B75B09D4737}" type="pres">
      <dgm:prSet presAssocID="{C6AC2982-DA21-4AE3-A11C-CC59DF708571}" presName="aSpace" presStyleCnt="0"/>
      <dgm:spPr/>
    </dgm:pt>
    <dgm:pt modelId="{188965FA-F3B0-4BDD-A6AC-E808FA94D60C}" type="pres">
      <dgm:prSet presAssocID="{61B23E8A-EFF0-4890-AF03-38B80A11DC02}" presName="aNode" presStyleLbl="fgAcc1" presStyleIdx="2" presStyleCnt="3">
        <dgm:presLayoutVars>
          <dgm:bulletEnabled val="1"/>
        </dgm:presLayoutVars>
      </dgm:prSet>
      <dgm:spPr/>
    </dgm:pt>
    <dgm:pt modelId="{D1C0873F-E96E-4246-AABB-19A2E7E753AE}" type="pres">
      <dgm:prSet presAssocID="{61B23E8A-EFF0-4890-AF03-38B80A11DC02}" presName="aSpace" presStyleCnt="0"/>
      <dgm:spPr/>
    </dgm:pt>
  </dgm:ptLst>
  <dgm:cxnLst>
    <dgm:cxn modelId="{412DE01A-844D-4CBE-BE51-32A8E70892FE}" srcId="{0AC6EF94-AEAE-4FC0-8D39-4B657D0129DB}" destId="{4E01468F-9DE4-4AE6-93B2-65DF28E71CEB}" srcOrd="0" destOrd="0" parTransId="{0D8990D2-3B2B-4A70-9641-798441ABF055}" sibTransId="{701CF7E1-B9CE-468C-94BC-027AC66FCA6A}"/>
    <dgm:cxn modelId="{3513CE42-23C9-4392-92ED-5FBA71512512}" srcId="{0AC6EF94-AEAE-4FC0-8D39-4B657D0129DB}" destId="{61B23E8A-EFF0-4890-AF03-38B80A11DC02}" srcOrd="2" destOrd="0" parTransId="{168DEBDB-AD9C-4D5B-9A97-FC942C5BAE58}" sibTransId="{3A16C6D4-AA4C-43F8-AEEF-A7ED27818903}"/>
    <dgm:cxn modelId="{F8099682-0258-46FA-AE18-C2D14158558E}" type="presOf" srcId="{0AC6EF94-AEAE-4FC0-8D39-4B657D0129DB}" destId="{0D909674-2449-4549-9201-307E07471173}" srcOrd="0" destOrd="0" presId="urn:microsoft.com/office/officeart/2005/8/layout/pyramid2"/>
    <dgm:cxn modelId="{A9004B89-1DC6-4AE3-AE25-59E4EF44431E}" type="presOf" srcId="{61B23E8A-EFF0-4890-AF03-38B80A11DC02}" destId="{188965FA-F3B0-4BDD-A6AC-E808FA94D60C}" srcOrd="0" destOrd="0" presId="urn:microsoft.com/office/officeart/2005/8/layout/pyramid2"/>
    <dgm:cxn modelId="{18CC128C-CDB0-4CEA-87C2-6B11A8CD73EE}" type="presOf" srcId="{C6AC2982-DA21-4AE3-A11C-CC59DF708571}" destId="{E1F464C2-3B8A-46E1-B1A6-2C3437A52580}" srcOrd="0" destOrd="0" presId="urn:microsoft.com/office/officeart/2005/8/layout/pyramid2"/>
    <dgm:cxn modelId="{6C0372A9-69CE-42D1-8778-8DEA99B0AE71}" type="presOf" srcId="{4E01468F-9DE4-4AE6-93B2-65DF28E71CEB}" destId="{D748C37B-523C-4D9E-9EED-4626D8DF2762}" srcOrd="0" destOrd="0" presId="urn:microsoft.com/office/officeart/2005/8/layout/pyramid2"/>
    <dgm:cxn modelId="{A3F143EA-CC22-4281-9376-B6FCCF626296}" srcId="{0AC6EF94-AEAE-4FC0-8D39-4B657D0129DB}" destId="{C6AC2982-DA21-4AE3-A11C-CC59DF708571}" srcOrd="1" destOrd="0" parTransId="{88C45103-B4FD-478D-98A2-CB5202AF7216}" sibTransId="{AB8384D1-23A7-4648-8C31-5F3E0D8011EF}"/>
    <dgm:cxn modelId="{77AD84AE-7D63-4721-BE37-7BC52868D505}" type="presParOf" srcId="{0D909674-2449-4549-9201-307E07471173}" destId="{16BE3325-8DA8-42C9-9376-6E48099B2D22}" srcOrd="0" destOrd="0" presId="urn:microsoft.com/office/officeart/2005/8/layout/pyramid2"/>
    <dgm:cxn modelId="{4685E07F-8E4E-4D81-A46C-DEEDB139CF72}" type="presParOf" srcId="{0D909674-2449-4549-9201-307E07471173}" destId="{EFFB2373-80B5-4D48-BE00-A51B245C1941}" srcOrd="1" destOrd="0" presId="urn:microsoft.com/office/officeart/2005/8/layout/pyramid2"/>
    <dgm:cxn modelId="{A51105A3-BAD1-4336-B1EB-94B041001F49}" type="presParOf" srcId="{EFFB2373-80B5-4D48-BE00-A51B245C1941}" destId="{D748C37B-523C-4D9E-9EED-4626D8DF2762}" srcOrd="0" destOrd="0" presId="urn:microsoft.com/office/officeart/2005/8/layout/pyramid2"/>
    <dgm:cxn modelId="{D9228B4F-B824-4947-91A4-B8969CFB2EC8}" type="presParOf" srcId="{EFFB2373-80B5-4D48-BE00-A51B245C1941}" destId="{F6D9C404-7DC8-420E-A141-E09910FDADC9}" srcOrd="1" destOrd="0" presId="urn:microsoft.com/office/officeart/2005/8/layout/pyramid2"/>
    <dgm:cxn modelId="{9CE26827-BBB3-44F2-9FD9-92E24AF7DDD2}" type="presParOf" srcId="{EFFB2373-80B5-4D48-BE00-A51B245C1941}" destId="{E1F464C2-3B8A-46E1-B1A6-2C3437A52580}" srcOrd="2" destOrd="0" presId="urn:microsoft.com/office/officeart/2005/8/layout/pyramid2"/>
    <dgm:cxn modelId="{50C8FE89-5E68-4B81-A05B-FB65AE500399}" type="presParOf" srcId="{EFFB2373-80B5-4D48-BE00-A51B245C1941}" destId="{A9F65ECF-A7F7-4180-9E31-5B75B09D4737}" srcOrd="3" destOrd="0" presId="urn:microsoft.com/office/officeart/2005/8/layout/pyramid2"/>
    <dgm:cxn modelId="{34BEA3EA-510F-4F41-8DA6-1A662299A271}" type="presParOf" srcId="{EFFB2373-80B5-4D48-BE00-A51B245C1941}" destId="{188965FA-F3B0-4BDD-A6AC-E808FA94D60C}" srcOrd="4" destOrd="0" presId="urn:microsoft.com/office/officeart/2005/8/layout/pyramid2"/>
    <dgm:cxn modelId="{E114980E-6C42-460A-9F41-FB9AD4171D2B}" type="presParOf" srcId="{EFFB2373-80B5-4D48-BE00-A51B245C1941}" destId="{D1C0873F-E96E-4246-AABB-19A2E7E753AE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7183691-F8E8-412C-90CE-007FE0FD8B90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zh-CN" altLang="en-US"/>
        </a:p>
      </dgm:t>
    </dgm:pt>
    <dgm:pt modelId="{E35EC8E8-2FB1-447F-A072-D5EF4FC296FC}">
      <dgm:prSet phldrT="[文本]"/>
      <dgm:spPr/>
      <dgm:t>
        <a:bodyPr/>
        <a:lstStyle/>
        <a:p>
          <a:r>
            <a:rPr lang="zh-CN" altLang="en-US" dirty="0"/>
            <a:t>测试</a:t>
          </a:r>
        </a:p>
      </dgm:t>
    </dgm:pt>
    <dgm:pt modelId="{78D5EFAC-ECA7-4CE1-B9D7-642946C60FA0}" type="parTrans" cxnId="{1A387EE2-9293-4B91-9AAC-C6E91ED0C557}">
      <dgm:prSet/>
      <dgm:spPr/>
      <dgm:t>
        <a:bodyPr/>
        <a:lstStyle/>
        <a:p>
          <a:endParaRPr lang="zh-CN" altLang="en-US"/>
        </a:p>
      </dgm:t>
    </dgm:pt>
    <dgm:pt modelId="{2C3F10E6-1372-4F7A-8F95-A4A5D36DB747}" type="sibTrans" cxnId="{1A387EE2-9293-4B91-9AAC-C6E91ED0C557}">
      <dgm:prSet/>
      <dgm:spPr/>
      <dgm:t>
        <a:bodyPr/>
        <a:lstStyle/>
        <a:p>
          <a:endParaRPr lang="zh-CN" altLang="en-US"/>
        </a:p>
      </dgm:t>
    </dgm:pt>
    <dgm:pt modelId="{D5EEB28B-1943-45DB-B93C-1590E18F5585}">
      <dgm:prSet phldrT="[文本]"/>
      <dgm:spPr/>
      <dgm:t>
        <a:bodyPr/>
        <a:lstStyle/>
        <a:p>
          <a:r>
            <a:rPr lang="zh-CN" altLang="en-US" dirty="0"/>
            <a:t>反馈</a:t>
          </a:r>
        </a:p>
      </dgm:t>
    </dgm:pt>
    <dgm:pt modelId="{903C22DA-F50C-4A2C-819C-D824660C34DA}" type="parTrans" cxnId="{8B742A93-741A-443B-818F-BCC797965EA1}">
      <dgm:prSet/>
      <dgm:spPr/>
      <dgm:t>
        <a:bodyPr/>
        <a:lstStyle/>
        <a:p>
          <a:endParaRPr lang="zh-CN" altLang="en-US"/>
        </a:p>
      </dgm:t>
    </dgm:pt>
    <dgm:pt modelId="{F6DF094F-5955-4516-94FF-0D0C3AA736AF}" type="sibTrans" cxnId="{8B742A93-741A-443B-818F-BCC797965EA1}">
      <dgm:prSet/>
      <dgm:spPr/>
      <dgm:t>
        <a:bodyPr/>
        <a:lstStyle/>
        <a:p>
          <a:endParaRPr lang="zh-CN" altLang="en-US"/>
        </a:p>
      </dgm:t>
    </dgm:pt>
    <dgm:pt modelId="{01E848C4-9DEF-412E-96EE-78906714F8F8}">
      <dgm:prSet phldrT="[文本]"/>
      <dgm:spPr/>
      <dgm:t>
        <a:bodyPr/>
        <a:lstStyle/>
        <a:p>
          <a:r>
            <a:rPr lang="zh-CN" altLang="en-US" dirty="0"/>
            <a:t>修改</a:t>
          </a:r>
        </a:p>
      </dgm:t>
    </dgm:pt>
    <dgm:pt modelId="{C7B33797-0DC1-45B0-A773-416D8FBAEACB}" type="parTrans" cxnId="{5E83DFA4-E96D-4F15-A8F1-940B7F39C38C}">
      <dgm:prSet/>
      <dgm:spPr/>
      <dgm:t>
        <a:bodyPr/>
        <a:lstStyle/>
        <a:p>
          <a:endParaRPr lang="zh-CN" altLang="en-US"/>
        </a:p>
      </dgm:t>
    </dgm:pt>
    <dgm:pt modelId="{AC69C599-B1C8-4E4B-8AC6-9893011D759A}" type="sibTrans" cxnId="{5E83DFA4-E96D-4F15-A8F1-940B7F39C38C}">
      <dgm:prSet/>
      <dgm:spPr/>
      <dgm:t>
        <a:bodyPr/>
        <a:lstStyle/>
        <a:p>
          <a:endParaRPr lang="zh-CN" altLang="en-US"/>
        </a:p>
      </dgm:t>
    </dgm:pt>
    <dgm:pt modelId="{A36DE784-BA1F-4116-9F9C-064A55E4118F}" type="pres">
      <dgm:prSet presAssocID="{F7183691-F8E8-412C-90CE-007FE0FD8B90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878E2F75-5E34-48E5-840C-F8A8AEC35FD6}" type="pres">
      <dgm:prSet presAssocID="{E35EC8E8-2FB1-447F-A072-D5EF4FC296FC}" presName="Accent1" presStyleCnt="0"/>
      <dgm:spPr/>
    </dgm:pt>
    <dgm:pt modelId="{0B092E3B-F235-4A0C-A750-F51E2555141A}" type="pres">
      <dgm:prSet presAssocID="{E35EC8E8-2FB1-447F-A072-D5EF4FC296FC}" presName="Accent" presStyleLbl="node1" presStyleIdx="0" presStyleCnt="3"/>
      <dgm:spPr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F7256D3F-3ACD-447F-ABA3-560B44490754}" type="pres">
      <dgm:prSet presAssocID="{E35EC8E8-2FB1-447F-A072-D5EF4FC296F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6F5BD1E2-EBAA-4AE1-B9C6-E81946E364CA}" type="pres">
      <dgm:prSet presAssocID="{D5EEB28B-1943-45DB-B93C-1590E18F5585}" presName="Accent2" presStyleCnt="0"/>
      <dgm:spPr/>
    </dgm:pt>
    <dgm:pt modelId="{C7DCFD25-12F5-4549-A045-002ED00E69E1}" type="pres">
      <dgm:prSet presAssocID="{D5EEB28B-1943-45DB-B93C-1590E18F5585}" presName="Accent" presStyleLbl="node1" presStyleIdx="1" presStyleCnt="3"/>
      <dgm:sp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75588BBC-CAA1-497D-97DD-F4836D6C33B2}" type="pres">
      <dgm:prSet presAssocID="{D5EEB28B-1943-45DB-B93C-1590E18F5585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CAFC6DE1-A308-43D2-8A3E-C727C67474C5}" type="pres">
      <dgm:prSet presAssocID="{01E848C4-9DEF-412E-96EE-78906714F8F8}" presName="Accent3" presStyleCnt="0"/>
      <dgm:spPr/>
    </dgm:pt>
    <dgm:pt modelId="{A3A750EC-C98E-4C7F-921B-DDBEFCC36EFA}" type="pres">
      <dgm:prSet presAssocID="{01E848C4-9DEF-412E-96EE-78906714F8F8}" presName="Accent" presStyleLbl="node1" presStyleIdx="2" presStyleCnt="3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AA57020C-22C5-4248-A4C1-A9C564B50F4A}" type="pres">
      <dgm:prSet presAssocID="{01E848C4-9DEF-412E-96EE-78906714F8F8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83A63A63-5E63-46A6-991B-15FBCEA9741D}" type="presOf" srcId="{E35EC8E8-2FB1-447F-A072-D5EF4FC296FC}" destId="{F7256D3F-3ACD-447F-ABA3-560B44490754}" srcOrd="0" destOrd="0" presId="urn:microsoft.com/office/officeart/2009/layout/CircleArrowProcess"/>
    <dgm:cxn modelId="{8B742A93-741A-443B-818F-BCC797965EA1}" srcId="{F7183691-F8E8-412C-90CE-007FE0FD8B90}" destId="{D5EEB28B-1943-45DB-B93C-1590E18F5585}" srcOrd="1" destOrd="0" parTransId="{903C22DA-F50C-4A2C-819C-D824660C34DA}" sibTransId="{F6DF094F-5955-4516-94FF-0D0C3AA736AF}"/>
    <dgm:cxn modelId="{5AF26E9B-E85E-42E2-8EB0-12187EDD58FF}" type="presOf" srcId="{01E848C4-9DEF-412E-96EE-78906714F8F8}" destId="{AA57020C-22C5-4248-A4C1-A9C564B50F4A}" srcOrd="0" destOrd="0" presId="urn:microsoft.com/office/officeart/2009/layout/CircleArrowProcess"/>
    <dgm:cxn modelId="{5E83DFA4-E96D-4F15-A8F1-940B7F39C38C}" srcId="{F7183691-F8E8-412C-90CE-007FE0FD8B90}" destId="{01E848C4-9DEF-412E-96EE-78906714F8F8}" srcOrd="2" destOrd="0" parTransId="{C7B33797-0DC1-45B0-A773-416D8FBAEACB}" sibTransId="{AC69C599-B1C8-4E4B-8AC6-9893011D759A}"/>
    <dgm:cxn modelId="{D2A72FAF-908E-4CE7-8E7B-21B909C2DD05}" type="presOf" srcId="{D5EEB28B-1943-45DB-B93C-1590E18F5585}" destId="{75588BBC-CAA1-497D-97DD-F4836D6C33B2}" srcOrd="0" destOrd="0" presId="urn:microsoft.com/office/officeart/2009/layout/CircleArrowProcess"/>
    <dgm:cxn modelId="{1A387EE2-9293-4B91-9AAC-C6E91ED0C557}" srcId="{F7183691-F8E8-412C-90CE-007FE0FD8B90}" destId="{E35EC8E8-2FB1-447F-A072-D5EF4FC296FC}" srcOrd="0" destOrd="0" parTransId="{78D5EFAC-ECA7-4CE1-B9D7-642946C60FA0}" sibTransId="{2C3F10E6-1372-4F7A-8F95-A4A5D36DB747}"/>
    <dgm:cxn modelId="{CE1990E6-78E1-4F56-B267-AB805956357B}" type="presOf" srcId="{F7183691-F8E8-412C-90CE-007FE0FD8B90}" destId="{A36DE784-BA1F-4116-9F9C-064A55E4118F}" srcOrd="0" destOrd="0" presId="urn:microsoft.com/office/officeart/2009/layout/CircleArrowProcess"/>
    <dgm:cxn modelId="{9A685A68-7C04-46A8-9A85-87E91BB39E09}" type="presParOf" srcId="{A36DE784-BA1F-4116-9F9C-064A55E4118F}" destId="{878E2F75-5E34-48E5-840C-F8A8AEC35FD6}" srcOrd="0" destOrd="0" presId="urn:microsoft.com/office/officeart/2009/layout/CircleArrowProcess"/>
    <dgm:cxn modelId="{176F0559-28D9-42FA-99F4-5CF5E0477794}" type="presParOf" srcId="{878E2F75-5E34-48E5-840C-F8A8AEC35FD6}" destId="{0B092E3B-F235-4A0C-A750-F51E2555141A}" srcOrd="0" destOrd="0" presId="urn:microsoft.com/office/officeart/2009/layout/CircleArrowProcess"/>
    <dgm:cxn modelId="{7B0814D9-CD23-4832-BDFA-4D210293BD42}" type="presParOf" srcId="{A36DE784-BA1F-4116-9F9C-064A55E4118F}" destId="{F7256D3F-3ACD-447F-ABA3-560B44490754}" srcOrd="1" destOrd="0" presId="urn:microsoft.com/office/officeart/2009/layout/CircleArrowProcess"/>
    <dgm:cxn modelId="{0DB0C131-A2CC-4EB5-B29E-9DA68C64453E}" type="presParOf" srcId="{A36DE784-BA1F-4116-9F9C-064A55E4118F}" destId="{6F5BD1E2-EBAA-4AE1-B9C6-E81946E364CA}" srcOrd="2" destOrd="0" presId="urn:microsoft.com/office/officeart/2009/layout/CircleArrowProcess"/>
    <dgm:cxn modelId="{9B8CD90C-2C48-4567-8827-3502EB6D3296}" type="presParOf" srcId="{6F5BD1E2-EBAA-4AE1-B9C6-E81946E364CA}" destId="{C7DCFD25-12F5-4549-A045-002ED00E69E1}" srcOrd="0" destOrd="0" presId="urn:microsoft.com/office/officeart/2009/layout/CircleArrowProcess"/>
    <dgm:cxn modelId="{7C577473-BA43-40D1-AF09-CD9667C3AB5F}" type="presParOf" srcId="{A36DE784-BA1F-4116-9F9C-064A55E4118F}" destId="{75588BBC-CAA1-497D-97DD-F4836D6C33B2}" srcOrd="3" destOrd="0" presId="urn:microsoft.com/office/officeart/2009/layout/CircleArrowProcess"/>
    <dgm:cxn modelId="{AABDFA08-8497-476E-938E-EDC43C23905E}" type="presParOf" srcId="{A36DE784-BA1F-4116-9F9C-064A55E4118F}" destId="{CAFC6DE1-A308-43D2-8A3E-C727C67474C5}" srcOrd="4" destOrd="0" presId="urn:microsoft.com/office/officeart/2009/layout/CircleArrowProcess"/>
    <dgm:cxn modelId="{DC57732F-1CC7-4BE3-8C39-8EA30B8AC571}" type="presParOf" srcId="{CAFC6DE1-A308-43D2-8A3E-C727C67474C5}" destId="{A3A750EC-C98E-4C7F-921B-DDBEFCC36EFA}" srcOrd="0" destOrd="0" presId="urn:microsoft.com/office/officeart/2009/layout/CircleArrowProcess"/>
    <dgm:cxn modelId="{0906D150-D3DA-4C55-AF1B-AFC2BB505AB5}" type="presParOf" srcId="{A36DE784-BA1F-4116-9F9C-064A55E4118F}" destId="{AA57020C-22C5-4248-A4C1-A9C564B50F4A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3A3521-2E23-4465-AAF9-E3B73433E3BA}">
      <dsp:nvSpPr>
        <dsp:cNvPr id="0" name=""/>
        <dsp:cNvSpPr/>
      </dsp:nvSpPr>
      <dsp:spPr>
        <a:xfrm>
          <a:off x="0" y="2645568"/>
          <a:ext cx="6096000" cy="92035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底层</a:t>
          </a:r>
        </a:p>
      </dsp:txBody>
      <dsp:txXfrm>
        <a:off x="0" y="2645568"/>
        <a:ext cx="1828800" cy="920353"/>
      </dsp:txXfrm>
    </dsp:sp>
    <dsp:sp modelId="{81D8D583-B1A6-4D67-9C25-D95E059BD6F9}">
      <dsp:nvSpPr>
        <dsp:cNvPr id="0" name=""/>
        <dsp:cNvSpPr/>
      </dsp:nvSpPr>
      <dsp:spPr>
        <a:xfrm>
          <a:off x="0" y="1571823"/>
          <a:ext cx="6096000" cy="92035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后端</a:t>
          </a:r>
        </a:p>
      </dsp:txBody>
      <dsp:txXfrm>
        <a:off x="0" y="1571823"/>
        <a:ext cx="1828800" cy="920353"/>
      </dsp:txXfrm>
    </dsp:sp>
    <dsp:sp modelId="{9CC6AB83-B4EF-4F3C-8DA9-F23200900859}">
      <dsp:nvSpPr>
        <dsp:cNvPr id="0" name=""/>
        <dsp:cNvSpPr/>
      </dsp:nvSpPr>
      <dsp:spPr>
        <a:xfrm>
          <a:off x="0" y="498078"/>
          <a:ext cx="6096000" cy="92035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前端</a:t>
          </a:r>
        </a:p>
      </dsp:txBody>
      <dsp:txXfrm>
        <a:off x="0" y="498078"/>
        <a:ext cx="1828800" cy="920353"/>
      </dsp:txXfrm>
    </dsp:sp>
    <dsp:sp modelId="{7AA38CC8-D179-422B-88EF-3A03C7ED229D}">
      <dsp:nvSpPr>
        <dsp:cNvPr id="0" name=""/>
        <dsp:cNvSpPr/>
      </dsp:nvSpPr>
      <dsp:spPr>
        <a:xfrm>
          <a:off x="3414435" y="574774"/>
          <a:ext cx="1721796" cy="766960"/>
        </a:xfrm>
        <a:prstGeom prst="roundRect">
          <a:avLst>
            <a:gd name="adj" fmla="val 10000"/>
          </a:avLst>
        </a:prstGeom>
        <a:solidFill>
          <a:schemeClr val="accent4">
            <a:lumMod val="65000"/>
            <a:lumOff val="3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Streamlit</a:t>
          </a:r>
          <a:r>
            <a:rPr lang="zh-CN" alt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框架</a:t>
          </a:r>
        </a:p>
      </dsp:txBody>
      <dsp:txXfrm>
        <a:off x="3436898" y="597237"/>
        <a:ext cx="1676870" cy="722034"/>
      </dsp:txXfrm>
    </dsp:sp>
    <dsp:sp modelId="{5198F70E-7A48-49CC-BBD0-E6463953285B}">
      <dsp:nvSpPr>
        <dsp:cNvPr id="0" name=""/>
        <dsp:cNvSpPr/>
      </dsp:nvSpPr>
      <dsp:spPr>
        <a:xfrm>
          <a:off x="3153653" y="1341735"/>
          <a:ext cx="1121680" cy="306784"/>
        </a:xfrm>
        <a:custGeom>
          <a:avLst/>
          <a:gdLst/>
          <a:ahLst/>
          <a:cxnLst/>
          <a:rect l="0" t="0" r="0" b="0"/>
          <a:pathLst>
            <a:path>
              <a:moveTo>
                <a:pt x="1121680" y="0"/>
              </a:moveTo>
              <a:lnTo>
                <a:pt x="1121680" y="153392"/>
              </a:lnTo>
              <a:lnTo>
                <a:pt x="0" y="153392"/>
              </a:lnTo>
              <a:lnTo>
                <a:pt x="0" y="306784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92284C-C000-4135-A815-F04558ADF017}">
      <dsp:nvSpPr>
        <dsp:cNvPr id="0" name=""/>
        <dsp:cNvSpPr/>
      </dsp:nvSpPr>
      <dsp:spPr>
        <a:xfrm>
          <a:off x="2578432" y="1648519"/>
          <a:ext cx="1150441" cy="7669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SQLite</a:t>
          </a:r>
          <a:endParaRPr lang="zh-CN" altLang="en-US" sz="1500" kern="1200" dirty="0"/>
        </a:p>
      </dsp:txBody>
      <dsp:txXfrm>
        <a:off x="2600895" y="1670982"/>
        <a:ext cx="1105515" cy="722034"/>
      </dsp:txXfrm>
    </dsp:sp>
    <dsp:sp modelId="{9F42D9FD-9F8E-4AB8-8F03-D2EF6EE31755}">
      <dsp:nvSpPr>
        <dsp:cNvPr id="0" name=""/>
        <dsp:cNvSpPr/>
      </dsp:nvSpPr>
      <dsp:spPr>
        <a:xfrm>
          <a:off x="2405866" y="2415480"/>
          <a:ext cx="747786" cy="306784"/>
        </a:xfrm>
        <a:custGeom>
          <a:avLst/>
          <a:gdLst/>
          <a:ahLst/>
          <a:cxnLst/>
          <a:rect l="0" t="0" r="0" b="0"/>
          <a:pathLst>
            <a:path>
              <a:moveTo>
                <a:pt x="747786" y="0"/>
              </a:moveTo>
              <a:lnTo>
                <a:pt x="747786" y="153392"/>
              </a:lnTo>
              <a:lnTo>
                <a:pt x="0" y="153392"/>
              </a:lnTo>
              <a:lnTo>
                <a:pt x="0" y="306784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A5135E-7D2E-484D-9EF9-57042B86FC83}">
      <dsp:nvSpPr>
        <dsp:cNvPr id="0" name=""/>
        <dsp:cNvSpPr/>
      </dsp:nvSpPr>
      <dsp:spPr>
        <a:xfrm>
          <a:off x="1830645" y="2722264"/>
          <a:ext cx="1150441" cy="7669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St</a:t>
          </a:r>
          <a:r>
            <a:rPr lang="zh-CN" alt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组件</a:t>
          </a:r>
        </a:p>
      </dsp:txBody>
      <dsp:txXfrm>
        <a:off x="1853108" y="2744727"/>
        <a:ext cx="1105515" cy="722034"/>
      </dsp:txXfrm>
    </dsp:sp>
    <dsp:sp modelId="{F6CDAA41-000F-4BC1-A57A-E98FC81E6743}">
      <dsp:nvSpPr>
        <dsp:cNvPr id="0" name=""/>
        <dsp:cNvSpPr/>
      </dsp:nvSpPr>
      <dsp:spPr>
        <a:xfrm>
          <a:off x="3153653" y="2415480"/>
          <a:ext cx="747786" cy="3067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392"/>
              </a:lnTo>
              <a:lnTo>
                <a:pt x="747786" y="153392"/>
              </a:lnTo>
              <a:lnTo>
                <a:pt x="747786" y="306784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9386E1-0B5F-464A-9561-AB199F9B2E37}">
      <dsp:nvSpPr>
        <dsp:cNvPr id="0" name=""/>
        <dsp:cNvSpPr/>
      </dsp:nvSpPr>
      <dsp:spPr>
        <a:xfrm>
          <a:off x="3326219" y="2722264"/>
          <a:ext cx="1150441" cy="7669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HTML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CSS+JS</a:t>
          </a:r>
          <a:endParaRPr lang="zh-CN" altLang="en-US" sz="1500" kern="1200" dirty="0"/>
        </a:p>
      </dsp:txBody>
      <dsp:txXfrm>
        <a:off x="3348682" y="2744727"/>
        <a:ext cx="1105515" cy="722034"/>
      </dsp:txXfrm>
    </dsp:sp>
    <dsp:sp modelId="{4386DA76-78D4-4D45-9332-432EAB472C4B}">
      <dsp:nvSpPr>
        <dsp:cNvPr id="0" name=""/>
        <dsp:cNvSpPr/>
      </dsp:nvSpPr>
      <dsp:spPr>
        <a:xfrm>
          <a:off x="4275333" y="1341735"/>
          <a:ext cx="1121680" cy="3067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392"/>
              </a:lnTo>
              <a:lnTo>
                <a:pt x="1121680" y="153392"/>
              </a:lnTo>
              <a:lnTo>
                <a:pt x="1121680" y="306784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5390CC-2C9C-4373-B98F-60E232C01D06}">
      <dsp:nvSpPr>
        <dsp:cNvPr id="0" name=""/>
        <dsp:cNvSpPr/>
      </dsp:nvSpPr>
      <dsp:spPr>
        <a:xfrm>
          <a:off x="4821793" y="1648519"/>
          <a:ext cx="1150441" cy="7669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Python</a:t>
          </a:r>
          <a:endParaRPr lang="zh-CN" altLang="en-US" sz="1500" kern="1200" dirty="0"/>
        </a:p>
      </dsp:txBody>
      <dsp:txXfrm>
        <a:off x="4844256" y="1670982"/>
        <a:ext cx="1105515" cy="722034"/>
      </dsp:txXfrm>
    </dsp:sp>
    <dsp:sp modelId="{A08EE66E-5D88-4492-A54E-2571961AE330}">
      <dsp:nvSpPr>
        <dsp:cNvPr id="0" name=""/>
        <dsp:cNvSpPr/>
      </dsp:nvSpPr>
      <dsp:spPr>
        <a:xfrm>
          <a:off x="5351293" y="2415480"/>
          <a:ext cx="91440" cy="3067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06784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6A8F9F-3271-4086-A482-B4B248A19B7D}">
      <dsp:nvSpPr>
        <dsp:cNvPr id="0" name=""/>
        <dsp:cNvSpPr/>
      </dsp:nvSpPr>
      <dsp:spPr>
        <a:xfrm>
          <a:off x="4821793" y="2722264"/>
          <a:ext cx="1150441" cy="7669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Python</a:t>
          </a:r>
          <a:r>
            <a:rPr lang="zh-CN" altLang="en-US" sz="15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功能库</a:t>
          </a:r>
        </a:p>
      </dsp:txBody>
      <dsp:txXfrm>
        <a:off x="4844256" y="2744727"/>
        <a:ext cx="1105515" cy="722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C8565-3C73-4B5E-A010-A095401487E8}">
      <dsp:nvSpPr>
        <dsp:cNvPr id="0" name=""/>
        <dsp:cNvSpPr/>
      </dsp:nvSpPr>
      <dsp:spPr>
        <a:xfrm>
          <a:off x="2710966" y="1136352"/>
          <a:ext cx="260715" cy="851743"/>
        </a:xfrm>
        <a:custGeom>
          <a:avLst/>
          <a:gdLst/>
          <a:ahLst/>
          <a:cxnLst/>
          <a:rect l="0" t="0" r="0" b="0"/>
          <a:pathLst>
            <a:path>
              <a:moveTo>
                <a:pt x="260715" y="0"/>
              </a:moveTo>
              <a:lnTo>
                <a:pt x="260715" y="851743"/>
              </a:lnTo>
              <a:lnTo>
                <a:pt x="0" y="85174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838D89-40F8-4047-B6EA-2566C811B691}">
      <dsp:nvSpPr>
        <dsp:cNvPr id="0" name=""/>
        <dsp:cNvSpPr/>
      </dsp:nvSpPr>
      <dsp:spPr>
        <a:xfrm>
          <a:off x="2971682" y="1136352"/>
          <a:ext cx="2147298" cy="1703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9088"/>
              </a:lnTo>
              <a:lnTo>
                <a:pt x="2147298" y="1519088"/>
              </a:lnTo>
              <a:lnTo>
                <a:pt x="2147298" y="170348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BC944A-9B30-4044-9DAF-1FFB6F66872C}">
      <dsp:nvSpPr>
        <dsp:cNvPr id="0" name=""/>
        <dsp:cNvSpPr/>
      </dsp:nvSpPr>
      <dsp:spPr>
        <a:xfrm>
          <a:off x="2971682" y="1136352"/>
          <a:ext cx="99515" cy="1703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9088"/>
              </a:lnTo>
              <a:lnTo>
                <a:pt x="99515" y="1519088"/>
              </a:lnTo>
              <a:lnTo>
                <a:pt x="99515" y="170348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3C80CD-3888-4252-914D-6F05D2F55B89}">
      <dsp:nvSpPr>
        <dsp:cNvPr id="0" name=""/>
        <dsp:cNvSpPr/>
      </dsp:nvSpPr>
      <dsp:spPr>
        <a:xfrm>
          <a:off x="824383" y="1136352"/>
          <a:ext cx="2147298" cy="1703486"/>
        </a:xfrm>
        <a:custGeom>
          <a:avLst/>
          <a:gdLst/>
          <a:ahLst/>
          <a:cxnLst/>
          <a:rect l="0" t="0" r="0" b="0"/>
          <a:pathLst>
            <a:path>
              <a:moveTo>
                <a:pt x="2147298" y="0"/>
              </a:moveTo>
              <a:lnTo>
                <a:pt x="2147298" y="1519088"/>
              </a:lnTo>
              <a:lnTo>
                <a:pt x="0" y="1519088"/>
              </a:lnTo>
              <a:lnTo>
                <a:pt x="0" y="170348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93B4B4-DDB6-4DA7-B856-46CE3C7C1C4F}">
      <dsp:nvSpPr>
        <dsp:cNvPr id="0" name=""/>
        <dsp:cNvSpPr/>
      </dsp:nvSpPr>
      <dsp:spPr>
        <a:xfrm>
          <a:off x="2208506" y="346075"/>
          <a:ext cx="1526351" cy="790277"/>
        </a:xfrm>
        <a:prstGeom prst="rect">
          <a:avLst/>
        </a:prstGeom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11517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前端</a:t>
          </a:r>
        </a:p>
      </dsp:txBody>
      <dsp:txXfrm>
        <a:off x="2208506" y="346075"/>
        <a:ext cx="1526351" cy="790277"/>
      </dsp:txXfrm>
    </dsp:sp>
    <dsp:sp modelId="{0E41DA20-793D-43D7-B841-054919582401}">
      <dsp:nvSpPr>
        <dsp:cNvPr id="0" name=""/>
        <dsp:cNvSpPr/>
      </dsp:nvSpPr>
      <dsp:spPr>
        <a:xfrm>
          <a:off x="2513776" y="960735"/>
          <a:ext cx="1373716" cy="2634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10795" rIns="43180" bIns="10795" numCol="1" spcCol="1270" anchor="ctr" anchorCtr="0">
          <a:noAutofit/>
        </a:bodyPr>
        <a:lstStyle/>
        <a:p>
          <a:pPr marL="0" lvl="0" indent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streamlit</a:t>
          </a:r>
          <a:endParaRPr lang="zh-CN" altLang="en-US" sz="1700" kern="1200" dirty="0"/>
        </a:p>
      </dsp:txBody>
      <dsp:txXfrm>
        <a:off x="2513776" y="960735"/>
        <a:ext cx="1373716" cy="263425"/>
      </dsp:txXfrm>
    </dsp:sp>
    <dsp:sp modelId="{ADAEB2FA-05B2-4CA3-B9F9-E2AAC34F600B}">
      <dsp:nvSpPr>
        <dsp:cNvPr id="0" name=""/>
        <dsp:cNvSpPr/>
      </dsp:nvSpPr>
      <dsp:spPr>
        <a:xfrm>
          <a:off x="61207" y="2839839"/>
          <a:ext cx="1526351" cy="790277"/>
        </a:xfrm>
        <a:prstGeom prst="rect">
          <a:avLst/>
        </a:prstGeom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11517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St</a:t>
          </a:r>
          <a:r>
            <a:rPr lang="zh-CN" altLang="en-US" sz="2300" kern="1200" dirty="0"/>
            <a:t>组件</a:t>
          </a:r>
        </a:p>
      </dsp:txBody>
      <dsp:txXfrm>
        <a:off x="61207" y="2839839"/>
        <a:ext cx="1526351" cy="790277"/>
      </dsp:txXfrm>
    </dsp:sp>
    <dsp:sp modelId="{7A7EC91D-87F4-495C-AD9E-E9337250BF59}">
      <dsp:nvSpPr>
        <dsp:cNvPr id="0" name=""/>
        <dsp:cNvSpPr/>
      </dsp:nvSpPr>
      <dsp:spPr>
        <a:xfrm>
          <a:off x="167447" y="3454499"/>
          <a:ext cx="1771778" cy="2634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Radio/Checkbox etc</a:t>
          </a:r>
          <a:endParaRPr lang="zh-CN" altLang="en-US" sz="1400" kern="1200" dirty="0"/>
        </a:p>
      </dsp:txBody>
      <dsp:txXfrm>
        <a:off x="167447" y="3454499"/>
        <a:ext cx="1771778" cy="263425"/>
      </dsp:txXfrm>
    </dsp:sp>
    <dsp:sp modelId="{9BCA449E-A7FA-49CB-836B-61D8DCF783EC}">
      <dsp:nvSpPr>
        <dsp:cNvPr id="0" name=""/>
        <dsp:cNvSpPr/>
      </dsp:nvSpPr>
      <dsp:spPr>
        <a:xfrm>
          <a:off x="2308021" y="2839839"/>
          <a:ext cx="1526351" cy="790277"/>
        </a:xfrm>
        <a:prstGeom prst="rect">
          <a:avLst/>
        </a:prstGeom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11517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自定义组件</a:t>
          </a:r>
        </a:p>
      </dsp:txBody>
      <dsp:txXfrm>
        <a:off x="2308021" y="2839839"/>
        <a:ext cx="1526351" cy="790277"/>
      </dsp:txXfrm>
    </dsp:sp>
    <dsp:sp modelId="{0DA40FE1-761F-4C56-9D0F-73F9E08D4DCE}">
      <dsp:nvSpPr>
        <dsp:cNvPr id="0" name=""/>
        <dsp:cNvSpPr/>
      </dsp:nvSpPr>
      <dsp:spPr>
        <a:xfrm>
          <a:off x="2613292" y="3454499"/>
          <a:ext cx="1373716" cy="2634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9525" rIns="38100" bIns="9525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My Components</a:t>
          </a:r>
          <a:endParaRPr lang="zh-CN" altLang="en-US" sz="1500" kern="1200" dirty="0"/>
        </a:p>
      </dsp:txBody>
      <dsp:txXfrm>
        <a:off x="2613292" y="3454499"/>
        <a:ext cx="1373716" cy="263425"/>
      </dsp:txXfrm>
    </dsp:sp>
    <dsp:sp modelId="{8F4FF35D-589C-40EF-9FB0-7E7F8976D678}">
      <dsp:nvSpPr>
        <dsp:cNvPr id="0" name=""/>
        <dsp:cNvSpPr/>
      </dsp:nvSpPr>
      <dsp:spPr>
        <a:xfrm>
          <a:off x="4355805" y="2839839"/>
          <a:ext cx="1526351" cy="790277"/>
        </a:xfrm>
        <a:prstGeom prst="rect">
          <a:avLst/>
        </a:prstGeom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11517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公用函数库</a:t>
          </a:r>
        </a:p>
      </dsp:txBody>
      <dsp:txXfrm>
        <a:off x="4355805" y="2839839"/>
        <a:ext cx="1526351" cy="790277"/>
      </dsp:txXfrm>
    </dsp:sp>
    <dsp:sp modelId="{BB689666-8BAA-4716-A1DB-201E8D9689BD}">
      <dsp:nvSpPr>
        <dsp:cNvPr id="0" name=""/>
        <dsp:cNvSpPr/>
      </dsp:nvSpPr>
      <dsp:spPr>
        <a:xfrm>
          <a:off x="4661075" y="3454499"/>
          <a:ext cx="1373716" cy="2634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9525" rIns="38100" bIns="9525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Comm Function</a:t>
          </a:r>
          <a:endParaRPr lang="zh-CN" altLang="en-US" sz="1500" kern="1200" dirty="0"/>
        </a:p>
      </dsp:txBody>
      <dsp:txXfrm>
        <a:off x="4661075" y="3454499"/>
        <a:ext cx="1373716" cy="263425"/>
      </dsp:txXfrm>
    </dsp:sp>
    <dsp:sp modelId="{296B2BAD-C652-49D2-A9DE-84F0541411B9}">
      <dsp:nvSpPr>
        <dsp:cNvPr id="0" name=""/>
        <dsp:cNvSpPr/>
      </dsp:nvSpPr>
      <dsp:spPr>
        <a:xfrm>
          <a:off x="1184614" y="1592957"/>
          <a:ext cx="1526351" cy="790277"/>
        </a:xfrm>
        <a:prstGeom prst="rect">
          <a:avLst/>
        </a:prstGeom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11517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数据处理</a:t>
          </a:r>
        </a:p>
      </dsp:txBody>
      <dsp:txXfrm>
        <a:off x="1184614" y="1592957"/>
        <a:ext cx="1526351" cy="790277"/>
      </dsp:txXfrm>
    </dsp:sp>
    <dsp:sp modelId="{F9E291A5-44DC-4147-91DD-47BD32DAADBA}">
      <dsp:nvSpPr>
        <dsp:cNvPr id="0" name=""/>
        <dsp:cNvSpPr/>
      </dsp:nvSpPr>
      <dsp:spPr>
        <a:xfrm>
          <a:off x="1489885" y="2207617"/>
          <a:ext cx="1373716" cy="2634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10160" rIns="40640" bIns="1016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Python+SQLite</a:t>
          </a:r>
          <a:endParaRPr lang="zh-CN" altLang="en-US" sz="1600" kern="1200" dirty="0"/>
        </a:p>
      </dsp:txBody>
      <dsp:txXfrm>
        <a:off x="1489885" y="2207617"/>
        <a:ext cx="1373716" cy="2634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0542A-C50B-43AA-B8D7-54C66392C3E5}">
      <dsp:nvSpPr>
        <dsp:cNvPr id="0" name=""/>
        <dsp:cNvSpPr/>
      </dsp:nvSpPr>
      <dsp:spPr>
        <a:xfrm>
          <a:off x="4450561" y="3340377"/>
          <a:ext cx="2426686" cy="1571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8653376"/>
              <a:satOff val="4617"/>
              <a:lumOff val="-201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11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4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系统易用性：系统界面友好，操作简单</a:t>
          </a:r>
          <a:endParaRPr lang="zh-CN" altLang="en-US" sz="14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>
        <a:off x="5213097" y="3767893"/>
        <a:ext cx="1629620" cy="1109896"/>
      </dsp:txXfrm>
    </dsp:sp>
    <dsp:sp modelId="{E20331AD-7286-4906-98F3-87DFEEC2ADE6}">
      <dsp:nvSpPr>
        <dsp:cNvPr id="0" name=""/>
        <dsp:cNvSpPr/>
      </dsp:nvSpPr>
      <dsp:spPr>
        <a:xfrm>
          <a:off x="491231" y="3340377"/>
          <a:ext cx="2426686" cy="1571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12980063"/>
              <a:satOff val="6926"/>
              <a:lumOff val="-30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4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系统兼容性：系统可以兼容多种浏览器，方便用户使用</a:t>
          </a:r>
          <a:endParaRPr lang="zh-CN" altLang="en-US" sz="1400" kern="1200" dirty="0"/>
        </a:p>
      </dsp:txBody>
      <dsp:txXfrm>
        <a:off x="525761" y="3767893"/>
        <a:ext cx="1629620" cy="1109896"/>
      </dsp:txXfrm>
    </dsp:sp>
    <dsp:sp modelId="{D629FD7C-0B92-4740-820E-73AD6EEBF319}">
      <dsp:nvSpPr>
        <dsp:cNvPr id="0" name=""/>
        <dsp:cNvSpPr/>
      </dsp:nvSpPr>
      <dsp:spPr>
        <a:xfrm>
          <a:off x="4450561" y="0"/>
          <a:ext cx="2426686" cy="1571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4326688"/>
              <a:satOff val="2309"/>
              <a:lumOff val="-100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3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系统日志：系统记录用户的敏感操作，方便管理员进行管理和审计</a:t>
          </a:r>
          <a:endParaRPr lang="zh-CN" altLang="en-US" sz="13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>
        <a:off x="5213097" y="34530"/>
        <a:ext cx="1629620" cy="1109896"/>
      </dsp:txXfrm>
    </dsp:sp>
    <dsp:sp modelId="{4EF4378A-A7B0-4156-BF7B-6872AC602493}">
      <dsp:nvSpPr>
        <dsp:cNvPr id="0" name=""/>
        <dsp:cNvSpPr/>
      </dsp:nvSpPr>
      <dsp:spPr>
        <a:xfrm>
          <a:off x="491231" y="0"/>
          <a:ext cx="2426686" cy="1571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双重保护机制：用户密码和数据库关键数据采用</a:t>
          </a:r>
          <a:r>
            <a:rPr lang="en-US" altLang="zh-CN" sz="11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AES 256bits</a:t>
          </a:r>
          <a:r>
            <a:rPr lang="zh-CN" altLang="en-US" sz="11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加密技术，保护用户的数据安全，并对敏感操作进行二次身份验证</a:t>
          </a:r>
          <a:endParaRPr lang="zh-CN" altLang="en-US" sz="11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>
        <a:off x="525761" y="34530"/>
        <a:ext cx="1629620" cy="1109896"/>
      </dsp:txXfrm>
    </dsp:sp>
    <dsp:sp modelId="{D2C67E5D-6902-4D2D-9CCA-7BD3576C472F}">
      <dsp:nvSpPr>
        <dsp:cNvPr id="0" name=""/>
        <dsp:cNvSpPr/>
      </dsp:nvSpPr>
      <dsp:spPr>
        <a:xfrm>
          <a:off x="1508082" y="280002"/>
          <a:ext cx="2127034" cy="2127034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使用</a:t>
          </a:r>
          <a:r>
            <a:rPr lang="en-US" altLang="zh-CN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A.I.</a:t>
          </a:r>
          <a:r>
            <a:rPr lang="zh-CN" altLang="en-US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技术根据提供的参考资料自动生成试题，减少出题者的工作量</a:t>
          </a:r>
          <a:endParaRPr lang="zh-CN" altLang="en-US" sz="12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>
        <a:off x="2131076" y="902996"/>
        <a:ext cx="1504040" cy="1504040"/>
      </dsp:txXfrm>
    </dsp:sp>
    <dsp:sp modelId="{FBEEEAAA-CB1C-4DB4-B965-B322F3F8A8F9}">
      <dsp:nvSpPr>
        <dsp:cNvPr id="0" name=""/>
        <dsp:cNvSpPr/>
      </dsp:nvSpPr>
      <dsp:spPr>
        <a:xfrm rot="5400000">
          <a:off x="3733363" y="280002"/>
          <a:ext cx="2127034" cy="2127034"/>
        </a:xfrm>
        <a:prstGeom prst="pieWedge">
          <a:avLst/>
        </a:prstGeom>
        <a:solidFill>
          <a:schemeClr val="accent5">
            <a:hueOff val="-4326688"/>
            <a:satOff val="2309"/>
            <a:lumOff val="-1006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使用</a:t>
          </a:r>
          <a:r>
            <a:rPr lang="en-US" altLang="zh-CN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A.I.</a:t>
          </a:r>
          <a:r>
            <a:rPr lang="zh-CN" altLang="en-US" sz="12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技术解析答案，详细描述答案推理过程及引用相关法律和条例，帮助用户更好地理解和掌握知识点</a:t>
          </a:r>
          <a:endParaRPr lang="zh-CN" altLang="en-US" sz="12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 rot="-5400000">
        <a:off x="3733363" y="902996"/>
        <a:ext cx="1504040" cy="1504040"/>
      </dsp:txXfrm>
    </dsp:sp>
    <dsp:sp modelId="{5D73C9FA-62C5-45EC-AA23-BEC10F7E6812}">
      <dsp:nvSpPr>
        <dsp:cNvPr id="0" name=""/>
        <dsp:cNvSpPr/>
      </dsp:nvSpPr>
      <dsp:spPr>
        <a:xfrm rot="10800000">
          <a:off x="3733363" y="2505283"/>
          <a:ext cx="2127034" cy="2127034"/>
        </a:xfrm>
        <a:prstGeom prst="pieWedge">
          <a:avLst/>
        </a:prstGeom>
        <a:solidFill>
          <a:schemeClr val="accent5">
            <a:hueOff val="-8653376"/>
            <a:satOff val="4617"/>
            <a:lumOff val="-201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系统可扩展性：系统可以方便地扩展功能并实时体现，满足用户的需求</a:t>
          </a:r>
          <a:endParaRPr lang="zh-CN" altLang="en-US" sz="13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 rot="10800000">
        <a:off x="3733363" y="2505283"/>
        <a:ext cx="1504040" cy="1504040"/>
      </dsp:txXfrm>
    </dsp:sp>
    <dsp:sp modelId="{95296B14-6C89-44AE-A9D0-577F3CA3BEF1}">
      <dsp:nvSpPr>
        <dsp:cNvPr id="0" name=""/>
        <dsp:cNvSpPr/>
      </dsp:nvSpPr>
      <dsp:spPr>
        <a:xfrm rot="16200000">
          <a:off x="1508082" y="2505283"/>
          <a:ext cx="2127034" cy="2127034"/>
        </a:xfrm>
        <a:prstGeom prst="pieWedge">
          <a:avLst/>
        </a:prstGeom>
        <a:solidFill>
          <a:schemeClr val="accent5">
            <a:hueOff val="-12980063"/>
            <a:satOff val="6926"/>
            <a:lumOff val="-301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b="0" kern="12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rPr>
            <a:t>个人及站室排行榜及热力图，方便用户了解自己的成绩和排名情况</a:t>
          </a:r>
          <a:endParaRPr lang="zh-CN" altLang="en-US" sz="1300" kern="1200" dirty="0">
            <a:latin typeface="等距更纱黑体 SC" panose="02000509000000000000" pitchFamily="49" charset="-122"/>
            <a:ea typeface="等距更纱黑体 SC" panose="02000509000000000000" pitchFamily="49" charset="-122"/>
            <a:cs typeface="等距更纱黑体 SC" panose="02000509000000000000" pitchFamily="49" charset="-122"/>
          </a:endParaRPr>
        </a:p>
      </dsp:txBody>
      <dsp:txXfrm rot="5400000">
        <a:off x="2131076" y="2505283"/>
        <a:ext cx="1504040" cy="1504040"/>
      </dsp:txXfrm>
    </dsp:sp>
    <dsp:sp modelId="{A0253C48-47F7-4AE1-8BB7-779504E76E22}">
      <dsp:nvSpPr>
        <dsp:cNvPr id="0" name=""/>
        <dsp:cNvSpPr/>
      </dsp:nvSpPr>
      <dsp:spPr>
        <a:xfrm>
          <a:off x="3317044" y="2014051"/>
          <a:ext cx="734391" cy="638601"/>
        </a:xfrm>
        <a:prstGeom prst="circular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5DDD6C-E918-4636-B480-580EF26D9CAF}">
      <dsp:nvSpPr>
        <dsp:cNvPr id="0" name=""/>
        <dsp:cNvSpPr/>
      </dsp:nvSpPr>
      <dsp:spPr>
        <a:xfrm rot="10800000">
          <a:off x="3317044" y="2259667"/>
          <a:ext cx="734391" cy="638601"/>
        </a:xfrm>
        <a:prstGeom prst="circular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BE3325-8DA8-42C9-9376-6E48099B2D22}">
      <dsp:nvSpPr>
        <dsp:cNvPr id="0" name=""/>
        <dsp:cNvSpPr/>
      </dsp:nvSpPr>
      <dsp:spPr>
        <a:xfrm>
          <a:off x="711199" y="0"/>
          <a:ext cx="4064000" cy="4064000"/>
        </a:xfrm>
        <a:prstGeom prst="triangle">
          <a:avLst/>
        </a:prstGeom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748C37B-523C-4D9E-9EED-4626D8DF2762}">
      <dsp:nvSpPr>
        <dsp:cNvPr id="0" name=""/>
        <dsp:cNvSpPr/>
      </dsp:nvSpPr>
      <dsp:spPr>
        <a:xfrm>
          <a:off x="2743199" y="408582"/>
          <a:ext cx="2641600" cy="96202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kern="1200" dirty="0"/>
            <a:t>Pylint</a:t>
          </a:r>
          <a:endParaRPr lang="zh-CN" altLang="en-US" sz="2200" kern="1200" dirty="0"/>
        </a:p>
      </dsp:txBody>
      <dsp:txXfrm>
        <a:off x="2790161" y="455544"/>
        <a:ext cx="2547676" cy="868101"/>
      </dsp:txXfrm>
    </dsp:sp>
    <dsp:sp modelId="{E1F464C2-3B8A-46E1-B1A6-2C3437A52580}">
      <dsp:nvSpPr>
        <dsp:cNvPr id="0" name=""/>
        <dsp:cNvSpPr/>
      </dsp:nvSpPr>
      <dsp:spPr>
        <a:xfrm>
          <a:off x="2743199" y="1490860"/>
          <a:ext cx="2641600" cy="96202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200" kern="1200" dirty="0"/>
            <a:t>flake8</a:t>
          </a:r>
          <a:endParaRPr lang="zh-CN" altLang="en-US" sz="2200" kern="1200" dirty="0"/>
        </a:p>
      </dsp:txBody>
      <dsp:txXfrm>
        <a:off x="2790161" y="1537822"/>
        <a:ext cx="2547676" cy="868101"/>
      </dsp:txXfrm>
    </dsp:sp>
    <dsp:sp modelId="{188965FA-F3B0-4BDD-A6AC-E808FA94D60C}">
      <dsp:nvSpPr>
        <dsp:cNvPr id="0" name=""/>
        <dsp:cNvSpPr/>
      </dsp:nvSpPr>
      <dsp:spPr>
        <a:xfrm>
          <a:off x="2743199" y="2573139"/>
          <a:ext cx="2641600" cy="96202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>
              <a:latin typeface="微软雅黑" panose="020B0503020204020204" pitchFamily="34" charset="-122"/>
              <a:ea typeface="微软雅黑" panose="020B0503020204020204" pitchFamily="34" charset="-122"/>
            </a:rPr>
            <a:t>遵循</a:t>
          </a:r>
          <a:r>
            <a:rPr lang="en-US" altLang="zh-CN" sz="2200" kern="1200">
              <a:latin typeface="微软雅黑" panose="020B0503020204020204" pitchFamily="34" charset="-122"/>
              <a:ea typeface="微软雅黑" panose="020B0503020204020204" pitchFamily="34" charset="-122"/>
            </a:rPr>
            <a:t>PEP8</a:t>
          </a:r>
          <a:r>
            <a:rPr lang="zh-CN" altLang="en-US" sz="22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编码规范</a:t>
          </a:r>
        </a:p>
      </dsp:txBody>
      <dsp:txXfrm>
        <a:off x="2790161" y="2620101"/>
        <a:ext cx="2547676" cy="8681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092E3B-F235-4A0C-A750-F51E2555141A}">
      <dsp:nvSpPr>
        <dsp:cNvPr id="0" name=""/>
        <dsp:cNvSpPr/>
      </dsp:nvSpPr>
      <dsp:spPr>
        <a:xfrm>
          <a:off x="2341595" y="0"/>
          <a:ext cx="1956111" cy="195640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256D3F-3ACD-447F-ABA3-560B44490754}">
      <dsp:nvSpPr>
        <dsp:cNvPr id="0" name=""/>
        <dsp:cNvSpPr/>
      </dsp:nvSpPr>
      <dsp:spPr>
        <a:xfrm>
          <a:off x="2773960" y="706323"/>
          <a:ext cx="1086973" cy="54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测试</a:t>
          </a:r>
        </a:p>
      </dsp:txBody>
      <dsp:txXfrm>
        <a:off x="2773960" y="706323"/>
        <a:ext cx="1086973" cy="543356"/>
      </dsp:txXfrm>
    </dsp:sp>
    <dsp:sp modelId="{C7DCFD25-12F5-4549-A045-002ED00E69E1}">
      <dsp:nvSpPr>
        <dsp:cNvPr id="0" name=""/>
        <dsp:cNvSpPr/>
      </dsp:nvSpPr>
      <dsp:spPr>
        <a:xfrm>
          <a:off x="1798292" y="1124102"/>
          <a:ext cx="1956111" cy="195640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88BBC-CAA1-497D-97DD-F4836D6C33B2}">
      <dsp:nvSpPr>
        <dsp:cNvPr id="0" name=""/>
        <dsp:cNvSpPr/>
      </dsp:nvSpPr>
      <dsp:spPr>
        <a:xfrm>
          <a:off x="2232861" y="1836927"/>
          <a:ext cx="1086973" cy="54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反馈</a:t>
          </a:r>
        </a:p>
      </dsp:txBody>
      <dsp:txXfrm>
        <a:off x="2232861" y="1836927"/>
        <a:ext cx="1086973" cy="543356"/>
      </dsp:txXfrm>
    </dsp:sp>
    <dsp:sp modelId="{A3A750EC-C98E-4C7F-921B-DDBEFCC36EFA}">
      <dsp:nvSpPr>
        <dsp:cNvPr id="0" name=""/>
        <dsp:cNvSpPr/>
      </dsp:nvSpPr>
      <dsp:spPr>
        <a:xfrm>
          <a:off x="2480819" y="2382723"/>
          <a:ext cx="1680603" cy="1681276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7020C-22C5-4248-A4C1-A9C564B50F4A}">
      <dsp:nvSpPr>
        <dsp:cNvPr id="0" name=""/>
        <dsp:cNvSpPr/>
      </dsp:nvSpPr>
      <dsp:spPr>
        <a:xfrm>
          <a:off x="2776532" y="2969158"/>
          <a:ext cx="1086973" cy="543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修改</a:t>
          </a:r>
        </a:p>
      </dsp:txBody>
      <dsp:txXfrm>
        <a:off x="2776532" y="2969158"/>
        <a:ext cx="1086973" cy="5433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>
            <a:extLst>
              <a:ext uri="{FF2B5EF4-FFF2-40B4-BE49-F238E27FC236}">
                <a16:creationId xmlns:a16="http://schemas.microsoft.com/office/drawing/2014/main" id="{3DF9A72F-6DD5-831D-59AA-5D2BAF917F6F}"/>
              </a:ext>
            </a:extLst>
          </p:cNvPr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+mn-ea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>
            <a:extLst>
              <a:ext uri="{FF2B5EF4-FFF2-40B4-BE49-F238E27FC236}">
                <a16:creationId xmlns:a16="http://schemas.microsoft.com/office/drawing/2014/main" id="{12E9DD84-94DF-A6E3-763B-5E440ABCBCF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+mn-ea"/>
              </a:defRPr>
            </a:lvl1pPr>
          </a:lstStyle>
          <a:p>
            <a:pPr>
              <a:defRPr/>
            </a:pPr>
            <a:fld id="{FA50E0E2-D8AC-4BA6-82AB-1F2400E77AE2}" type="datetime1">
              <a:rPr lang="zh-CN" altLang="en-US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2052" name="幻灯片图像占位符 3">
            <a:extLst>
              <a:ext uri="{FF2B5EF4-FFF2-40B4-BE49-F238E27FC236}">
                <a16:creationId xmlns:a16="http://schemas.microsoft.com/office/drawing/2014/main" id="{FFF01FD1-571A-C09A-9AAA-E88188E1885D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43013" name="备注占位符 4">
            <a:extLst>
              <a:ext uri="{FF2B5EF4-FFF2-40B4-BE49-F238E27FC236}">
                <a16:creationId xmlns:a16="http://schemas.microsoft.com/office/drawing/2014/main" id="{D6E4F80D-1D3A-AF28-24AE-A163B5B68D1F}"/>
              </a:ext>
            </a:extLst>
          </p:cNvPr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/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/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/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/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/>
              <a:t>第五级</a:t>
            </a:r>
          </a:p>
        </p:txBody>
      </p:sp>
      <p:sp>
        <p:nvSpPr>
          <p:cNvPr id="2054" name="页脚占位符 5">
            <a:extLst>
              <a:ext uri="{FF2B5EF4-FFF2-40B4-BE49-F238E27FC236}">
                <a16:creationId xmlns:a16="http://schemas.microsoft.com/office/drawing/2014/main" id="{1F3E17E9-EC85-DAC9-B9F7-5746CB3DD72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+mn-ea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>
            <a:extLst>
              <a:ext uri="{FF2B5EF4-FFF2-40B4-BE49-F238E27FC236}">
                <a16:creationId xmlns:a16="http://schemas.microsoft.com/office/drawing/2014/main" id="{7BAABDF3-68EA-04F3-F61D-946D395CFB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7B8E3E8-515A-4F88-A60F-D03DEDB784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Icon already linked to </a:t>
            </a:r>
            <a:r>
              <a:rPr lang="en-US" altLang="zh-CN" dirty="0" err="1"/>
              <a:t>github</a:t>
            </a:r>
            <a:r>
              <a:rPr lang="en-US" altLang="zh-CN" dirty="0"/>
              <a:t> repository</a:t>
            </a:r>
            <a:endParaRPr lang="en-US" altLang="zh-CN" b="1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951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C8CEC-D330-CCD1-1C85-678BE543C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0964DEB-7FF8-8362-9D53-9F3AED9914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0B4B93F-4556-EB64-9C7B-FB36712CE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A.I. Analysis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39E357-CF56-4FCE-E464-CFF76CFE34B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BDB654-2F36-C486-37A8-8814360F9F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634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A.I. generate questions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670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B3A68-E1D1-6F5E-5182-2F9089944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36B4AAE-95D6-24F2-7951-488BACDBD7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4BAC914-4181-32ED-231E-4D8CA5840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A.I. Analysis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8B94E0-00C6-C505-5721-373D3EFDE3B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475BB5-4F82-74C7-087A-9C5DDC2B5C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136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Folium/</a:t>
            </a:r>
            <a:r>
              <a:rPr lang="en-US" altLang="zh-CN" dirty="0" err="1"/>
              <a:t>Pydeck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430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Folium Heatmap+Gaode Map</a:t>
            </a:r>
            <a:endParaRPr lang="zh-CN" altLang="en-US" dirty="0"/>
          </a:p>
          <a:p>
            <a:r>
              <a:rPr lang="en-US" altLang="zh-CN" dirty="0"/>
              <a:t>OpenStreetMap/Gaode Map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9913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B9B7-CEB4-35FC-44E1-4ECDD44D5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7ADADCD-3EEA-C95B-A303-8AA5104EEA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EC8DA41-D94B-384A-3DD0-3971BA2D7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2E9D8E-B00D-B3BF-D20D-7D902653993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4D157E-717C-6688-949B-5D364666F8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923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956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dirty="0">
                <a:solidFill>
                  <a:srgbClr val="E6DB74"/>
                </a:solidFill>
                <a:effectLst/>
                <a:latin typeface="MesloLGM Nerd Font Mono" panose="020B0609030804020204" pitchFamily="49" charset="0"/>
              </a:rPr>
              <a:t>https://github.com/simonpek88/ETest-SQLite.git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dirty="0">
                <a:solidFill>
                  <a:srgbClr val="E6DB74"/>
                </a:solidFill>
                <a:effectLst/>
                <a:latin typeface="MesloLGM Nerd Font Mono" panose="020B0609030804020204" pitchFamily="49" charset="0"/>
              </a:rPr>
              <a:t>Demo: https://etest-app-simonpek88.streamlit.app/</a:t>
            </a:r>
            <a:endParaRPr lang="en-US" altLang="zh-CN" b="0" dirty="0">
              <a:solidFill>
                <a:srgbClr val="F8F8F2"/>
              </a:solidFill>
              <a:effectLst/>
              <a:latin typeface="MesloLGM Nerd Font Mono" panose="020B0609030804020204" pitchFamily="49" charset="0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E6DB74"/>
                </a:solidFill>
                <a:effectLst/>
                <a:latin typeface="MesloLGM Nerd Font Mono" panose="020B0609030804020204" pitchFamily="49" charset="0"/>
              </a:rPr>
              <a:t>感谢各站室的积极配合，如果没有大家的协同工作，也就没有这个项目</a:t>
            </a:r>
            <a:endParaRPr lang="en-US" altLang="zh-CN" b="0" dirty="0">
              <a:solidFill>
                <a:srgbClr val="E6DB74"/>
              </a:solidFill>
              <a:effectLst/>
              <a:latin typeface="MesloLGM Nerd Font Mono" panose="020B0609030804020204" pitchFamily="49" charset="0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500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Python package: Folium/pillow/pandas/docx/</a:t>
            </a:r>
            <a:r>
              <a:rPr lang="en-US" altLang="zh-CN" dirty="0" err="1"/>
              <a:t>XlsWriter</a:t>
            </a:r>
            <a:r>
              <a:rPr lang="en-US" altLang="zh-CN" dirty="0"/>
              <a:t>/</a:t>
            </a:r>
            <a:r>
              <a:rPr lang="en-US" altLang="zh-CN" dirty="0" err="1"/>
              <a:t>pydeck</a:t>
            </a:r>
            <a:r>
              <a:rPr lang="en-US" altLang="zh-CN" dirty="0"/>
              <a:t>/</a:t>
            </a:r>
            <a:r>
              <a:rPr lang="en-US" altLang="zh-CN" dirty="0" err="1"/>
              <a:t>numpy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102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Radio/checkbox/multiselect/</a:t>
            </a:r>
            <a:r>
              <a:rPr lang="en-US" altLang="zh-CN" dirty="0" err="1"/>
              <a:t>text_input</a:t>
            </a:r>
            <a:r>
              <a:rPr lang="en-US" altLang="zh-CN" dirty="0"/>
              <a:t>/</a:t>
            </a:r>
            <a:r>
              <a:rPr lang="en-US" altLang="zh-CN" dirty="0" err="1"/>
              <a:t>number_input</a:t>
            </a:r>
            <a:r>
              <a:rPr lang="en-US" altLang="zh-CN" dirty="0"/>
              <a:t>/</a:t>
            </a:r>
            <a:r>
              <a:rPr lang="en-US" altLang="zh-CN" dirty="0" err="1"/>
              <a:t>colums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29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3143E-01BE-525C-893F-D67879241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D87221D-1FEA-6773-501F-69EB4451B6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DA83B44-2ECE-5491-11C2-C625C2512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7389DB-C643-7580-EA07-2FCCFC286DB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8E4342-7968-206A-FB72-CE76ED336D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806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B951D-AFE7-E638-20AC-EC39CEBF6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CDD7BD-5478-FBB9-7A6A-6C07104C6D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1AA97D2-9738-0C9A-4CAF-F1F1F63C3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BD5E81-44C5-40A7-9A8F-147953F50DE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AE0460-9B2C-F7E7-3695-E312A59093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46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AES 256bits </a:t>
            </a:r>
            <a:r>
              <a:rPr lang="en-US" altLang="zh-CN" b="0" dirty="0">
                <a:solidFill>
                  <a:srgbClr val="A6E22E"/>
                </a:solidFill>
                <a:effectLst/>
                <a:latin typeface="MesloLGM Nerd Font Mono" panose="020B0609030804020204" pitchFamily="49" charset="0"/>
              </a:rPr>
              <a:t>encrypt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932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My components: Grow in text/Clock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291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983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A.I. Analysis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FA50E0E2-D8AC-4BA6-82AB-1F2400E77AE2}" type="datetime1">
              <a:rPr lang="zh-CN" altLang="en-US" smtClean="0"/>
              <a:pPr>
                <a:defRPr/>
              </a:pPr>
              <a:t>2024-11-08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B8E3E8-515A-4F88-A60F-D03DEDB784C4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16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0F3C69-77FC-3A76-64E7-292A13BEA0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EAD5AF-796C-4666-9CC9-83A047490EFF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6343BB-8654-5C83-4B4B-9B5FD5D75CA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0D86D7-9272-9A9C-F145-3EA13563AB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F5E660-B177-4E8B-976C-9AE97AD656C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584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8F7FDD-24B0-0533-6714-98FD628A32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231308-DB41-4450-AD99-F2455EB662C2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0CAAE0-1D60-4CAD-AF0E-951E0C5681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05705C-91A8-DA27-AD96-30CE4AD6E1A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A642A-C2E5-4269-B92C-3008CA83762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776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AFB245-5A57-39A3-B339-D5B445F7875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B1422-7451-453F-9FD1-CF2041D6051B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CD5567-076A-F414-7C6A-148585ACC5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A6AA2A-E3F6-CC8B-E051-EBE1E670AC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A5F53A-717B-4843-A5F9-0FCF4CE0D081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486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E2ED39A3-6E18-78DC-2DF0-BB8E52AA76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B6F542-FED9-4FA3-8982-E9403700DC76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15703567-BD00-E254-8480-E6AED5E711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6E030458-E751-4BAE-111F-8C0CBD7659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0790FE-872E-405D-A002-C7E6F3FDCB0B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69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4B1A39-8FDD-3D36-0A65-414657AE2D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0A0677-55BB-4201-A38E-A04DF6FDED94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6C3516-46A6-F4DD-D20B-BE5D6E47E0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46EC0B-F866-EE22-73E0-8B6BB3F01D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123067-7159-4C8E-80CB-C7ACAB312A8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66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6C3EB2-463B-91A3-A536-6F38BAB6DC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1168C-22F1-4C1D-A1E2-0DC9BC5193A8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68B150-79C9-64EF-F4DE-71A01C17F2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C0D7F0-F866-7E24-F393-6F91D241B4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27E671-54C1-42B0-96EA-514E38DAB28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246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A20685D4-618C-A42D-163D-26A680B329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DAA666-4B5A-4677-A07D-846F3109B24A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1F925049-C5BB-287A-4AAB-C41BA4FD1A5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FE58783-5305-B969-746A-B6BE6F1486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3501F-1C35-415F-BC88-CD15BE580DB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62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DFC34267-C6A6-6B6E-A310-BC03727F869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B6A734-CBCA-4D5C-A165-7F80CCEDAECE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0BA60025-4F73-1C03-2AF0-630BA65479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F4A6366B-F38E-8201-061C-8A0B6D1666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0CE414-21C9-4C40-8274-4438030F60AA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142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240825FC-5749-4594-97C2-8543F5702A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D6EF29-6D7F-483E-AC9D-A8BE873DDB1E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560E0B91-8BA5-6BCA-F313-6C5E0802EA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9B09D8F-B9B1-BF21-50FB-3BDDC0C3D3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616D0D-1EFD-4BDE-ABBD-BDA0B9B455D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31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A5494D73-990D-2D6E-85D9-91CB8A674B7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620D08-4FEA-474D-A5D4-E4EF40A7BDA0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AE10BA7A-5C78-1A83-CC57-7A2F8EE53C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B1DA8BEE-80B1-05FB-F348-436B1DB708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2E44E7-AE5B-43AD-A99F-032B0E0C29B4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075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DB2D574-08F0-FED9-412D-B9621027B3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6A633A-F6FF-4FFB-9711-4C29944206ED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00AF10C-F5BA-3E5C-3655-A1DA5C2B7E2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6978E12-5D2F-3AD0-6FD9-5B400A89E11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EA436E-FC5D-4BF6-9091-5BA9407952C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419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8818AC0-1F91-F1E8-9F4E-08459E1F9C8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8DAB19-0189-4894-8A8E-07C5282B5F10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CF7C5835-1056-5AA9-D466-E6BEF8B25A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C5EE914D-587A-7302-1C80-3EFE87622C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5E94CB-9253-4FFA-8707-A4E9A0FECFA9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386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E8C96117-270A-38ED-A347-744028FA81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51318CF3-B283-48F8-CB7A-F54AF9CADB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0674FA0A-8F79-D527-918D-3563AA8F9CD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5767A58-F493-46AB-91C6-09376EB9561A}" type="datetime1">
              <a:rPr lang="zh-CN" altLang="en-US"/>
              <a:pPr>
                <a:defRPr/>
              </a:pPr>
              <a:t>2024-11-08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937D68BF-0931-521C-148E-97E05F03D3F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638D581B-64B2-0E2A-82EC-6AA70F4568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EA01BC2-465C-470C-9720-9B548FF34A0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anose="020F0502020204030204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  <a:sym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hyperlink" Target="https://github.com/simonpek88/ETest-SQLite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0.xml"/><Relationship Id="rId6" Type="http://schemas.openxmlformats.org/officeDocument/2006/relationships/image" Target="../media/image27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5" Type="http://schemas.openxmlformats.org/officeDocument/2006/relationships/hyperlink" Target="https://etest-app-simonpek88.streamlit.app/" TargetMode="External"/><Relationship Id="rId4" Type="http://schemas.openxmlformats.org/officeDocument/2006/relationships/hyperlink" Target="https://github.com/simonpek88/ETest-SQLite.gi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microsoft.com/office/2007/relationships/hdphoto" Target="../media/hdphoto1.wdp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电脑屏幕的照片&#10;&#10;低可信度描述已自动生成">
            <a:extLst>
              <a:ext uri="{FF2B5EF4-FFF2-40B4-BE49-F238E27FC236}">
                <a16:creationId xmlns:a16="http://schemas.microsoft.com/office/drawing/2014/main" id="{DC67F05D-745D-89E6-444B-52F44D815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46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矩形 1">
            <a:extLst>
              <a:ext uri="{FF2B5EF4-FFF2-40B4-BE49-F238E27FC236}">
                <a16:creationId xmlns:a16="http://schemas.microsoft.com/office/drawing/2014/main" id="{6AB76B4E-4F23-36E4-87E6-69040974CD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1775" y="1917700"/>
            <a:ext cx="3600450" cy="144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8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ahoma" panose="020B0604030504040204" pitchFamily="34" charset="0"/>
              </a:rPr>
              <a:t>E-Test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ahoma" panose="020B0604030504040204" pitchFamily="34" charset="0"/>
            </a:endParaRPr>
          </a:p>
        </p:txBody>
      </p:sp>
      <p:sp>
        <p:nvSpPr>
          <p:cNvPr id="3076" name="橙色块">
            <a:extLst>
              <a:ext uri="{FF2B5EF4-FFF2-40B4-BE49-F238E27FC236}">
                <a16:creationId xmlns:a16="http://schemas.microsoft.com/office/drawing/2014/main" id="{4B2F7E04-C0B8-2FE8-D2DD-9E4522720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03044"/>
            <a:ext cx="9151466" cy="4549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600" b="1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距更纱黑体 SC" panose="02000509000000000000" pitchFamily="49" charset="-122"/>
              </a:rPr>
              <a:t>专业技能考试系统</a:t>
            </a:r>
          </a:p>
        </p:txBody>
      </p:sp>
      <p:pic>
        <p:nvPicPr>
          <p:cNvPr id="3077" name="Picture 2">
            <a:hlinkClick r:id="rId4"/>
            <a:extLst>
              <a:ext uri="{FF2B5EF4-FFF2-40B4-BE49-F238E27FC236}">
                <a16:creationId xmlns:a16="http://schemas.microsoft.com/office/drawing/2014/main" id="{BAD76AC8-780C-F7C8-C530-CE8E4054F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406" y="4354513"/>
            <a:ext cx="865188" cy="768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1" dur="500" tmFilter="0,0; .5, 1; 1, 1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>
                                      <p:cBhvr>
                                        <p:cTn id="22" dur="500" tmFilter="0, 0; .2, .5; .8, .5; 1, 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30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bldLvl="0" autoUpdateAnimBg="0"/>
      <p:bldP spid="3076" grpId="0" bldLvl="0" animBg="1" autoUpdateAnimBg="0"/>
      <p:bldP spid="3076" grpId="1" bldLvl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A1999-DE17-253F-65CF-EF841A735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192F2B71-A8CA-CEFA-EE2F-499706499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F40A35C0-6E6C-F618-46AB-8CF743194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3004" y="1376772"/>
            <a:ext cx="7517991" cy="474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52F19A87-788F-137B-154C-70C7474FF94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主页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5433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9CA5E-4009-7B68-35C6-BB679F38F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8C58D9A1-6F94-848F-10A9-173C4FEBE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2DFCECD7-DEFA-7A72-BFFC-ACC8410CD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16727" y="1160748"/>
            <a:ext cx="7310546" cy="533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AF041880-30E2-F280-C49C-5FC8A9F3692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考试</a:t>
            </a:r>
            <a:r>
              <a:rPr lang="en-US" altLang="zh-CN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/</a:t>
            </a:r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练习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095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38A2F-08EF-16E6-3B54-D1D63A13C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1F5EE218-9C93-9DBE-EFEB-98F1715AA8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652053BC-1D95-5AFF-9521-3D38A6C63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604" y="1170031"/>
            <a:ext cx="7128791" cy="5278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148A3803-3AF0-88A3-A317-2B4A411AE1C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4" y="291466"/>
            <a:ext cx="2257200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A.I.</a:t>
            </a:r>
            <a:r>
              <a:rPr lang="zh-CN" altLang="en-US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答案解析</a:t>
            </a:r>
            <a:endParaRPr lang="en-US" altLang="zh-CN" sz="24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4636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83093-E390-2421-FEE1-A0FD68684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CCCA546A-9643-3138-6FA7-A20A4D09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圆角矩形 9">
            <a:extLst>
              <a:ext uri="{FF2B5EF4-FFF2-40B4-BE49-F238E27FC236}">
                <a16:creationId xmlns:a16="http://schemas.microsoft.com/office/drawing/2014/main" id="{5702AC80-B569-F6B5-EFA8-9299E1785F5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4" y="291466"/>
            <a:ext cx="2257200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A.I.</a:t>
            </a:r>
            <a:r>
              <a:rPr lang="zh-CN" altLang="en-US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解析提示</a:t>
            </a:r>
            <a:endParaRPr lang="en-US" altLang="zh-CN" sz="24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  <p:sp>
        <p:nvSpPr>
          <p:cNvPr id="2" name="流程图: 预定义过程 1">
            <a:extLst>
              <a:ext uri="{FF2B5EF4-FFF2-40B4-BE49-F238E27FC236}">
                <a16:creationId xmlns:a16="http://schemas.microsoft.com/office/drawing/2014/main" id="{1E1F0CE8-ED01-8415-7D95-D234684AE8BA}"/>
              </a:ext>
            </a:extLst>
          </p:cNvPr>
          <p:cNvSpPr/>
          <p:nvPr/>
        </p:nvSpPr>
        <p:spPr>
          <a:xfrm>
            <a:off x="599559" y="1376772"/>
            <a:ext cx="7944883" cy="4766930"/>
          </a:xfrm>
          <a:prstGeom prst="flowChartPredefinedProcess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0" dirty="0">
                <a:solidFill>
                  <a:srgbClr val="F8F8F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prompt </a:t>
            </a:r>
            <a:r>
              <a:rPr lang="en-US" altLang="zh-CN" b="0" dirty="0">
                <a:solidFill>
                  <a:srgbClr val="F9267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b="0" dirty="0">
                <a:solidFill>
                  <a:srgbClr val="F8F8F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我会给你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题目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题型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选项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请依据你的行业知识和给定的选项，选择正确的答案，并给出解题推导过程。请注意，推导过程必须逐步思考，从知识本身出发给出客观的解析内容，但仅限于核心内容。输入内容必须简明扼要，但不能缺少核心推导过程。</a:t>
            </a:r>
            <a:r>
              <a:rPr lang="zh-CN" altLang="en-US" b="0" u="sng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如果有国家标准或行业规范需要引用，请提供相关出处，若能检索到具体出处，需要精确到是第几条，并引用。</a:t>
            </a:r>
            <a:r>
              <a:rPr lang="zh-CN" altLang="en-US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最后，总结正解，强调正确答案并提供详尽的推导过程。对于判断题直接给出对错并解释推断过程。对于填空题直接给出答案并解释推导过程。</a:t>
            </a:r>
            <a:r>
              <a:rPr lang="en-US" altLang="zh-CN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endParaRPr lang="zh-CN" altLang="en-US" b="0" dirty="0">
              <a:solidFill>
                <a:srgbClr val="F8F8F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676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7367E-B674-DDCF-6FD6-A6FC02069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2D21C31C-8020-8CB2-1346-E884B63DF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37D90444-6AA2-9862-7C78-DD1FDA990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40193" y="1124744"/>
            <a:ext cx="6863613" cy="5396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61753B89-594B-8154-6508-7821D16108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A.I.</a:t>
            </a:r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出题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534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DD5B8-5A5D-1E2D-6FCA-EEF04A77B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F72B7A3C-A321-40BF-7A9F-64EF7BBB8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圆角矩形 9">
            <a:extLst>
              <a:ext uri="{FF2B5EF4-FFF2-40B4-BE49-F238E27FC236}">
                <a16:creationId xmlns:a16="http://schemas.microsoft.com/office/drawing/2014/main" id="{30AF8344-7033-E61A-2184-48E7650E17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4" y="291466"/>
            <a:ext cx="2257200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A.I.</a:t>
            </a:r>
            <a:r>
              <a:rPr lang="zh-CN" altLang="en-US" sz="24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出题提示</a:t>
            </a:r>
            <a:endParaRPr lang="en-US" altLang="zh-CN" sz="24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  <p:sp>
        <p:nvSpPr>
          <p:cNvPr id="2" name="流程图: 预定义过程 1">
            <a:extLst>
              <a:ext uri="{FF2B5EF4-FFF2-40B4-BE49-F238E27FC236}">
                <a16:creationId xmlns:a16="http://schemas.microsoft.com/office/drawing/2014/main" id="{7AD4F698-0BE8-89E4-6590-F8AF86B6A905}"/>
              </a:ext>
            </a:extLst>
          </p:cNvPr>
          <p:cNvSpPr/>
          <p:nvPr/>
        </p:nvSpPr>
        <p:spPr>
          <a:xfrm>
            <a:off x="479545" y="1232756"/>
            <a:ext cx="8184910" cy="4910946"/>
          </a:xfrm>
          <a:prstGeom prst="flowChartPredefinedProcess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700" b="0" dirty="0">
                <a:solidFill>
                  <a:srgbClr val="F8F8F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prompt </a:t>
            </a:r>
            <a:r>
              <a:rPr lang="en-US" altLang="zh-CN" sz="1700" b="0" dirty="0">
                <a:solidFill>
                  <a:srgbClr val="F9267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700" b="0" dirty="0">
                <a:solidFill>
                  <a:srgbClr val="F8F8F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您是一名老师，需要出</a:t>
            </a:r>
            <a:r>
              <a:rPr lang="en-US" altLang="zh-CN" sz="1700" b="0" dirty="0">
                <a:solidFill>
                  <a:srgbClr val="AE81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zh-CN" altLang="en-US" sz="17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r>
              <a:rPr lang="en-US" altLang="zh-CN" sz="1700" b="0" dirty="0">
                <a:solidFill>
                  <a:srgbClr val="AE81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道</a:t>
            </a:r>
            <a:r>
              <a:rPr lang="en-US" altLang="zh-CN" sz="1700" b="0" dirty="0">
                <a:solidFill>
                  <a:srgbClr val="AE81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zh-CN" altLang="en-US" sz="17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r>
              <a:rPr lang="en-US" altLang="zh-CN" sz="1700" b="0" dirty="0">
                <a:solidFill>
                  <a:srgbClr val="AE81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类型的试题，请按照以下要求进行：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依据参考资料给出的内容出题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基于生成的试题和标准答案逐步推导，输出相应的试题解答，尽可能简明扼要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填空题没有选项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判断题选项为</a:t>
            </a:r>
            <a:r>
              <a:rPr lang="en-US" altLang="zh-CN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正确和</a:t>
            </a:r>
            <a:r>
              <a:rPr lang="en-US" altLang="zh-CN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B. 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错误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结尾有分割线，同一道题内没有分割线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单选题和多选题标准答案只含选项，不含内容 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必须是特定题型的试题</a:t>
            </a:r>
            <a:endParaRPr lang="en-US" altLang="zh-CN" sz="1700" b="0" dirty="0">
              <a:solidFill>
                <a:srgbClr val="E6DB7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请按照以下格式出题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题型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试题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选项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标准答案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试题解析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sz="1700" b="0" dirty="0">
                <a:solidFill>
                  <a:srgbClr val="E6DB7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按以下内容出题 </a:t>
            </a:r>
            <a:r>
              <a:rPr lang="zh-CN" altLang="en-US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r>
              <a:rPr lang="en-US" altLang="zh-CN" sz="1700" b="0" dirty="0">
                <a:solidFill>
                  <a:schemeClr val="bg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7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0745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8CDA7-D24E-2BE4-F520-B939A2509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9C629472-E743-37C3-EE4F-DB20DA3F9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7945DD49-3096-120E-56DE-39FE46E22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44612" y="1170031"/>
            <a:ext cx="6054775" cy="5278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B9C26327-1EC1-B396-40CE-68465D5B5D7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榜单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0190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2AC81-85DA-14E5-A036-CC4501749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2F7C8870-8717-6FC5-FE3B-2D0D70071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75FD147D-290D-4B66-46D6-BDEF65C33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0817" y="1520788"/>
            <a:ext cx="7562366" cy="4634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0F1A44DB-9038-74E5-8E5A-2BED9060BE9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热力图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6832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3D23A-2CAE-BBC7-81E4-9C573F0C4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30D6E8F2-856E-A45A-D4A3-6B711F5D1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圆角矩形 9">
            <a:extLst>
              <a:ext uri="{FF2B5EF4-FFF2-40B4-BE49-F238E27FC236}">
                <a16:creationId xmlns:a16="http://schemas.microsoft.com/office/drawing/2014/main" id="{59523785-F918-3B40-A567-747847EB74A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热力图演示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  <p:pic>
        <p:nvPicPr>
          <p:cNvPr id="2" name="HeatMap">
            <a:hlinkClick r:id="" action="ppaction://media"/>
            <a:extLst>
              <a:ext uri="{FF2B5EF4-FFF2-40B4-BE49-F238E27FC236}">
                <a16:creationId xmlns:a16="http://schemas.microsoft.com/office/drawing/2014/main" id="{D544E3A1-2A00-E458-66F0-08CFE472BC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1764" y="1659545"/>
            <a:ext cx="8820472" cy="35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1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4BAE8-1B4C-5134-09D7-3E7F43F91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51B7DA5B-63C2-F2A9-153F-A2E9DF6AB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3326DF2F-BBDF-EF86-6FC2-805C3E7CA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7604" y="1232756"/>
            <a:ext cx="7128792" cy="50292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CC37B4C6-A028-9FB5-856F-F7473F12535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证书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001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4">
            <a:extLst>
              <a:ext uri="{FF2B5EF4-FFF2-40B4-BE49-F238E27FC236}">
                <a16:creationId xmlns:a16="http://schemas.microsoft.com/office/drawing/2014/main" id="{322A66E9-46E3-952F-5A08-B9688D774A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"/>
            <a:ext cx="9143999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18">
            <a:extLst>
              <a:ext uri="{FF2B5EF4-FFF2-40B4-BE49-F238E27FC236}">
                <a16:creationId xmlns:a16="http://schemas.microsoft.com/office/drawing/2014/main" id="{DD37DF24-0C81-BAF8-8F61-E9599E13C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385" y="504825"/>
            <a:ext cx="3944938" cy="1755775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28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</a:t>
            </a:r>
            <a:r>
              <a: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项目概述</a:t>
            </a: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4" name="矩形 19">
            <a:extLst>
              <a:ext uri="{FF2B5EF4-FFF2-40B4-BE49-F238E27FC236}">
                <a16:creationId xmlns:a16="http://schemas.microsoft.com/office/drawing/2014/main" id="{1170FB46-4B54-F312-ACCC-553989EF9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9110" y="504825"/>
            <a:ext cx="3943350" cy="1755775"/>
          </a:xfrm>
          <a:prstGeom prst="rect">
            <a:avLst/>
          </a:prstGeom>
          <a:solidFill>
            <a:srgbClr val="E96624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 </a:t>
            </a: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开发平台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125" name="矩形 20">
            <a:extLst>
              <a:ext uri="{FF2B5EF4-FFF2-40B4-BE49-F238E27FC236}">
                <a16:creationId xmlns:a16="http://schemas.microsoft.com/office/drawing/2014/main" id="{EEAF8510-860E-972B-88BF-818A21EA0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385" y="2520950"/>
            <a:ext cx="3944938" cy="1755775"/>
          </a:xfrm>
          <a:prstGeom prst="rect">
            <a:avLst/>
          </a:prstGeom>
          <a:solidFill>
            <a:srgbClr val="E6A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3. </a:t>
            </a:r>
            <a:r>
              <a: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实现功能</a:t>
            </a: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6" name="矩形 21">
            <a:extLst>
              <a:ext uri="{FF2B5EF4-FFF2-40B4-BE49-F238E27FC236}">
                <a16:creationId xmlns:a16="http://schemas.microsoft.com/office/drawing/2014/main" id="{D154641C-5EB1-805D-5404-FF9AEC2FB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9110" y="2520950"/>
            <a:ext cx="3943350" cy="1755775"/>
          </a:xfrm>
          <a:prstGeom prst="rect">
            <a:avLst/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4. </a:t>
            </a:r>
            <a:r>
              <a:rPr lang="zh-CN" altLang="en-US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功能特色</a:t>
            </a: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7" name="矩形 22">
            <a:extLst>
              <a:ext uri="{FF2B5EF4-FFF2-40B4-BE49-F238E27FC236}">
                <a16:creationId xmlns:a16="http://schemas.microsoft.com/office/drawing/2014/main" id="{F9CB13BE-55D9-5FC2-4A09-57C918BDE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385" y="4552950"/>
            <a:ext cx="3944938" cy="1755775"/>
          </a:xfrm>
          <a:prstGeom prst="rect">
            <a:avLst/>
          </a:prstGeom>
          <a:solidFill>
            <a:srgbClr val="3F315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5. </a:t>
            </a: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代码审查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128" name="矩形 23">
            <a:extLst>
              <a:ext uri="{FF2B5EF4-FFF2-40B4-BE49-F238E27FC236}">
                <a16:creationId xmlns:a16="http://schemas.microsoft.com/office/drawing/2014/main" id="{842279FF-373B-2B3D-0486-26FE44CAA4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9110" y="4552950"/>
            <a:ext cx="3943350" cy="1755775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6. </a:t>
            </a: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改进与维护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pic>
        <p:nvPicPr>
          <p:cNvPr id="5129" name="Picture 2" descr="男程序员 轮廓">
            <a:extLst>
              <a:ext uri="{FF2B5EF4-FFF2-40B4-BE49-F238E27FC236}">
                <a16:creationId xmlns:a16="http://schemas.microsoft.com/office/drawing/2014/main" id="{FE8F9A2E-D4A5-00ED-252E-3360C7E1E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auto">
          <a:xfrm>
            <a:off x="3520665" y="5053013"/>
            <a:ext cx="7524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0" name="图片 1" descr="盲文 轮廓">
            <a:extLst>
              <a:ext uri="{FF2B5EF4-FFF2-40B4-BE49-F238E27FC236}">
                <a16:creationId xmlns:a16="http://schemas.microsoft.com/office/drawing/2014/main" id="{5D0EB6D7-4DB4-FAB8-47EF-F96760B58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3455876" y="2965450"/>
            <a:ext cx="898525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Picture 5" descr="愤怒符号 轮廓">
            <a:extLst>
              <a:ext uri="{FF2B5EF4-FFF2-40B4-BE49-F238E27FC236}">
                <a16:creationId xmlns:a16="http://schemas.microsoft.com/office/drawing/2014/main" id="{B33C02E1-8750-C22F-2C24-5CBEA89F1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 bwMode="auto">
          <a:xfrm>
            <a:off x="7771519" y="2992115"/>
            <a:ext cx="796925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2" name="Picture 7" descr="灯打开 轮廓">
            <a:extLst>
              <a:ext uri="{FF2B5EF4-FFF2-40B4-BE49-F238E27FC236}">
                <a16:creationId xmlns:a16="http://schemas.microsoft.com/office/drawing/2014/main" id="{5E55CD36-734C-30EF-575D-9FB22B647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 bwMode="auto">
          <a:xfrm>
            <a:off x="7812360" y="5045850"/>
            <a:ext cx="750888" cy="750888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3" name="Picture 8" descr="列表 轮廓">
            <a:extLst>
              <a:ext uri="{FF2B5EF4-FFF2-40B4-BE49-F238E27FC236}">
                <a16:creationId xmlns:a16="http://schemas.microsoft.com/office/drawing/2014/main" id="{5744291B-403A-D67A-6E23-295E3696B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 bwMode="auto">
          <a:xfrm>
            <a:off x="3568290" y="1029494"/>
            <a:ext cx="704850" cy="70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4" name="Picture 9" descr="DNA 轮廓">
            <a:extLst>
              <a:ext uri="{FF2B5EF4-FFF2-40B4-BE49-F238E27FC236}">
                <a16:creationId xmlns:a16="http://schemas.microsoft.com/office/drawing/2014/main" id="{08200640-8092-FBDC-57EC-F98370EAF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 bwMode="auto">
          <a:xfrm>
            <a:off x="7776356" y="993775"/>
            <a:ext cx="776288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" dur="75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6" dur="500" tmFilter="0,0; .5, 1; 1, 1"/>
                                        <p:tgtEl>
                                          <p:spTgt spid="51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3" dur="500" tmFilter="0,0; .5, 1; 1, 1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9" dur="5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6" dur="500" tmFilter="0,0; .5, 1; 1, 1"/>
                                        <p:tgtEl>
                                          <p:spTgt spid="512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3" dur="500" tmFilter="0,0; .5, 1; 1, 1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9" dur="50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6" dur="500" tmFilter="0,0; .5, 1; 1, 1"/>
                                        <p:tgtEl>
                                          <p:spTgt spid="51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3" dur="500" tmFilter="0,0; .5, 1; 1, 1"/>
                                        <p:tgtEl>
                                          <p:spTgt spid="5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9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6" dur="500" tmFilter="0,0; .5, 1; 1, 1"/>
                                        <p:tgtEl>
                                          <p:spTgt spid="51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3" dur="500" tmFilter="0,0; .5, 1; 1, 1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9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6" dur="500" tmFilter="0,0; .5, 1; 1, 1"/>
                                        <p:tgtEl>
                                          <p:spTgt spid="51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3" dur="500" tmFilter="0,0; .5, 1; 1, 1"/>
                                        <p:tgtEl>
                                          <p:spTgt spid="5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9" dur="50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16" dur="500" tmFilter="0,0; .5, 1; 1, 1"/>
                                        <p:tgtEl>
                                          <p:spTgt spid="512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23" dur="500" tmFilter="0,0; .5, 1; 1, 1"/>
                                        <p:tgtEl>
                                          <p:spTgt spid="5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29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 nodeType="afterGroup">
                            <p:stCondLst>
                              <p:cond delay="2800"/>
                            </p:stCondLst>
                            <p:childTnLst>
                              <p:par>
                                <p:cTn id="13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32" dur="500" tmFilter="0, 0; .2, .5; .8, .5; 1, 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51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4" presetID="2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Effect>
                                      <p:cBhvr>
                                        <p:cTn id="135" dur="500" tmFilter="0, 0; .2, .5; .8, .5; 1, 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6" dur="250" autoRev="1" fill="hold"/>
                                        <p:tgtEl>
                                          <p:spTgt spid="51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>
                                      <p:cBhvr>
                                        <p:cTn id="138" dur="500" tmFilter="0, 0; .2, .5; .8, .5; 1, 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9" dur="250" autoRev="1" fill="hold"/>
                                        <p:tgtEl>
                                          <p:spTgt spid="51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2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>
                                      <p:cBhvr>
                                        <p:cTn id="141" dur="500" tmFilter="0, 0; .2, .5; .8, .5; 1, 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250" autoRev="1" fill="hold"/>
                                        <p:tgtEl>
                                          <p:spTgt spid="51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2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>
                                      <p:cBhvr>
                                        <p:cTn id="144" dur="500" tmFilter="0, 0; .2, .5; .8, .5; 1, 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51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>
                                      <p:cBhvr>
                                        <p:cTn id="147" dur="500" tmFilter="0, 0; .2, .5; .8, .5; 1, 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8" dur="250" autoRev="1" fill="hold"/>
                                        <p:tgtEl>
                                          <p:spTgt spid="51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bldLvl="0" animBg="1" autoUpdateAnimBg="0"/>
      <p:bldP spid="5123" grpId="0" build="allAtOnce" bldLvl="0" animBg="1" autoUpdateAnimBg="0"/>
      <p:bldP spid="5124" grpId="0" build="allAtOnce" bldLvl="0" animBg="1" autoUpdateAnimBg="0"/>
      <p:bldP spid="5125" grpId="0" build="allAtOnce" bldLvl="0" animBg="1" autoUpdateAnimBg="0"/>
      <p:bldP spid="5126" grpId="0" build="allAtOnce" bldLvl="0" animBg="1" autoUpdateAnimBg="0"/>
      <p:bldP spid="5127" grpId="0" build="allAtOnce" bldLvl="0" animBg="1" autoUpdateAnimBg="0"/>
      <p:bldP spid="5128" grpId="0" build="allAtOnce" bldLvl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37F61-5F49-6B99-11D6-B74DAE2DC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745A1EFF-493C-E130-0DEE-5EE7E19DC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9167018" cy="6957392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418BB572-0E88-F9F5-B473-09CECF889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功能特色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3A449DCE-1232-B4C5-B2D9-A8F8670788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467913"/>
              </p:ext>
            </p:extLst>
          </p:nvPr>
        </p:nvGraphicFramePr>
        <p:xfrm>
          <a:off x="887760" y="1397000"/>
          <a:ext cx="7368480" cy="4912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0604170"/>
      </p:ext>
    </p:extLst>
  </p:cSld>
  <p:clrMapOvr>
    <a:masterClrMapping/>
  </p:clrMapOvr>
  <p:transition spd="slow">
    <p:pull dir="l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F731F-78C7-631E-06A4-79E7591A9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8E678F70-743B-85B9-6D94-C16525A14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FE6B853D-B121-724D-6A3F-692AE40D8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5.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代码审查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522736B9-36BC-4CBA-BECC-83513D044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9034346"/>
              </p:ext>
            </p:extLst>
          </p:nvPr>
        </p:nvGraphicFramePr>
        <p:xfrm>
          <a:off x="1542256" y="170080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1185343"/>
      </p:ext>
    </p:extLst>
  </p:cSld>
  <p:clrMapOvr>
    <a:masterClrMapping/>
  </p:clrMapOvr>
  <p:transition spd="slow">
    <p:pull dir="l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7429E-9D8B-3FBC-F365-07556C456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46EFBADC-248C-B061-4F16-C636A6CDE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7BA4C64A-3F63-434A-ACF9-D661A9557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6.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改进维护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BF8214EA-D5DB-834C-25F2-E8C91BDB78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6283832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0809632"/>
      </p:ext>
    </p:extLst>
  </p:cSld>
  <p:clrMapOvr>
    <a:masterClrMapping/>
  </p:clrMapOvr>
  <p:transition spd="slow">
    <p:pull dir="l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9" name="Picture 2">
            <a:extLst>
              <a:ext uri="{FF2B5EF4-FFF2-40B4-BE49-F238E27FC236}">
                <a16:creationId xmlns:a16="http://schemas.microsoft.com/office/drawing/2014/main" id="{EEA8BCF6-788F-5355-AC5A-E89A6D76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0" name="矩形 1">
            <a:extLst>
              <a:ext uri="{FF2B5EF4-FFF2-40B4-BE49-F238E27FC236}">
                <a16:creationId xmlns:a16="http://schemas.microsoft.com/office/drawing/2014/main" id="{AEE8E9FC-3F79-D971-A4F3-D2323F18A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794" y="2168860"/>
            <a:ext cx="6856412" cy="10699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4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   谢   大   家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5C7C5F0-0315-271E-D2EE-D739EBD53772}"/>
              </a:ext>
            </a:extLst>
          </p:cNvPr>
          <p:cNvSpPr/>
          <p:nvPr/>
        </p:nvSpPr>
        <p:spPr>
          <a:xfrm>
            <a:off x="665566" y="5589240"/>
            <a:ext cx="7812868" cy="50405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本项目使用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源代码已上传至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欢迎大家克隆并提出宝贵意见</a:t>
            </a:r>
          </a:p>
        </p:txBody>
      </p:sp>
      <p:sp>
        <p:nvSpPr>
          <p:cNvPr id="3" name="矩形: 圆角 2">
            <a:hlinkClick r:id="rId5"/>
            <a:extLst>
              <a:ext uri="{FF2B5EF4-FFF2-40B4-BE49-F238E27FC236}">
                <a16:creationId xmlns:a16="http://schemas.microsoft.com/office/drawing/2014/main" id="{B751257A-0C97-95F5-C3C3-1EB5F8AFAF90}"/>
              </a:ext>
            </a:extLst>
          </p:cNvPr>
          <p:cNvSpPr/>
          <p:nvPr/>
        </p:nvSpPr>
        <p:spPr>
          <a:xfrm>
            <a:off x="3709766" y="4725143"/>
            <a:ext cx="1724468" cy="5040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云演示</a:t>
            </a:r>
          </a:p>
        </p:txBody>
      </p:sp>
      <p:pic>
        <p:nvPicPr>
          <p:cNvPr id="5" name="图片 4" descr="形状&#10;&#10;描述已自动生成">
            <a:extLst>
              <a:ext uri="{FF2B5EF4-FFF2-40B4-BE49-F238E27FC236}">
                <a16:creationId xmlns:a16="http://schemas.microsoft.com/office/drawing/2014/main" id="{F9FE0263-5693-A738-7E50-081EAD2DF0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4824536"/>
            <a:ext cx="509874" cy="27703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C65C64A6-34C0-9696-2A91-B85EEA3D3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58000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F51AD19D-8280-929C-50DD-523BB61CE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1.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项目概述</a:t>
            </a: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4" name="矩形 8">
            <a:extLst>
              <a:ext uri="{FF2B5EF4-FFF2-40B4-BE49-F238E27FC236}">
                <a16:creationId xmlns:a16="http://schemas.microsoft.com/office/drawing/2014/main" id="{5EA404B3-5D75-30BD-5BD5-43ED5A241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1449388"/>
            <a:ext cx="8532813" cy="4991100"/>
          </a:xfrm>
          <a:prstGeom prst="rect">
            <a:avLst/>
          </a:prstGeom>
          <a:gradFill rotWithShape="1">
            <a:gsLst>
              <a:gs pos="0">
                <a:srgbClr val="7D858D"/>
              </a:gs>
              <a:gs pos="50000">
                <a:srgbClr val="B5C0CC"/>
              </a:gs>
              <a:gs pos="100000">
                <a:srgbClr val="D8E5F3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125" name="TextBox 10">
            <a:extLst>
              <a:ext uri="{FF2B5EF4-FFF2-40B4-BE49-F238E27FC236}">
                <a16:creationId xmlns:a16="http://schemas.microsoft.com/office/drawing/2014/main" id="{33DED73A-7AF8-A5D3-EC35-82BB66D721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088" y="2240868"/>
            <a:ext cx="7235825" cy="188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E-Test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考试系统 是一个前端基于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Streamlit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框架，后端数据处理基于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Python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web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应用，旨在帮助用户进行自我评估和技能提升。它包括考试、练习、查询和数据库设置及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A.I.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试题生成和答案解析等功能，为用户提供一个全面的学习和评估平台。</a:t>
            </a:r>
          </a:p>
        </p:txBody>
      </p:sp>
    </p:spTree>
  </p:cSld>
  <p:clrMapOvr>
    <a:masterClrMapping/>
  </p:clrMapOvr>
  <p:transition spd="slow">
    <p:pull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66CAE-5CE8-3F31-009B-520031349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904265FA-B0BF-3869-ED68-ABCEAD743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65313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F6A9A82A-6E5B-2A81-B110-10F7C4DC5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2.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开发平台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BE240363-315E-585F-47AA-423CBF397D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7907140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08AC948E-32DB-B1AD-19C2-0ED754F560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2313" y="5724917"/>
            <a:ext cx="1562100" cy="4532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408C5B-62BE-2EFF-7E98-049D98D837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3517" y="5759086"/>
            <a:ext cx="1562100" cy="384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图片 7" descr="徽标&#10;&#10;描述已自动生成">
            <a:extLst>
              <a:ext uri="{FF2B5EF4-FFF2-40B4-BE49-F238E27FC236}">
                <a16:creationId xmlns:a16="http://schemas.microsoft.com/office/drawing/2014/main" id="{1EAD74FD-0246-C849-13FA-FB78226004F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5611932"/>
            <a:ext cx="1562100" cy="6418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1CCE901-0CD8-55BB-93A6-168C66F163A9}"/>
              </a:ext>
            </a:extLst>
          </p:cNvPr>
          <p:cNvSpPr/>
          <p:nvPr/>
        </p:nvSpPr>
        <p:spPr>
          <a:xfrm>
            <a:off x="3586126" y="5238562"/>
            <a:ext cx="1971749" cy="36004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A.I. </a:t>
            </a: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语言大模型</a:t>
            </a:r>
          </a:p>
        </p:txBody>
      </p:sp>
    </p:spTree>
    <p:extLst>
      <p:ext uri="{BB962C8B-B14F-4D97-AF65-F5344CB8AC3E}">
        <p14:creationId xmlns:p14="http://schemas.microsoft.com/office/powerpoint/2010/main" val="1530685168"/>
      </p:ext>
    </p:extLst>
  </p:cSld>
  <p:clrMapOvr>
    <a:masterClrMapping/>
  </p:clrMapOvr>
  <p:transition spd="slow">
    <p:pull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BACA7-DB3A-18AB-463E-B44F07376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E7C81927-79D6-40E9-B876-1AA64EA62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65313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783B3BDF-1699-7C17-5574-387163E26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2.1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处理流程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7890E535-9CE9-718A-8B3A-D4FC24F2FA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279697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2065696"/>
      </p:ext>
    </p:extLst>
  </p:cSld>
  <p:clrMapOvr>
    <a:masterClrMapping/>
  </p:clrMapOvr>
  <p:transition spd="slow">
    <p:pull dir="l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258D2-B119-44FA-84C5-ACEC688B8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A0C7268F-1AE6-885C-9E02-78B1F6E36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653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73FD96BB-7F2A-3595-E9D1-3EBDF773C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2.2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流程图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56608B-CB05-9E9B-30A8-8BE3A7284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169" y="1448780"/>
            <a:ext cx="7911661" cy="469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63526"/>
      </p:ext>
    </p:extLst>
  </p:cSld>
  <p:clrMapOvr>
    <a:masterClrMapping/>
  </p:clrMapOvr>
  <p:transition spd="slow">
    <p:pull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2A5BB-672C-1439-0124-0A0EB7403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>
            <a:extLst>
              <a:ext uri="{FF2B5EF4-FFF2-40B4-BE49-F238E27FC236}">
                <a16:creationId xmlns:a16="http://schemas.microsoft.com/office/drawing/2014/main" id="{A4DC5EB4-56CF-DCD4-47EF-967C0FEEFD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65313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矩形 4">
            <a:extLst>
              <a:ext uri="{FF2B5EF4-FFF2-40B4-BE49-F238E27FC236}">
                <a16:creationId xmlns:a16="http://schemas.microsoft.com/office/drawing/2014/main" id="{D3239B09-4C11-13FD-FDEF-F90848927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03200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2.3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表结构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C6CB4C-4317-C84B-EA81-07D4C8A01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9534" y="1484784"/>
            <a:ext cx="7084932" cy="486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2910"/>
      </p:ext>
    </p:extLst>
  </p:cSld>
  <p:clrMapOvr>
    <a:masterClrMapping/>
  </p:clrMapOvr>
  <p:transition spd="slow">
    <p:pull dir="l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7">
            <a:extLst>
              <a:ext uri="{FF2B5EF4-FFF2-40B4-BE49-F238E27FC236}">
                <a16:creationId xmlns:a16="http://schemas.microsoft.com/office/drawing/2014/main" id="{A7BD7828-0869-7EFC-3A99-6DD3DB023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53525" cy="6865313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A84FC2-BEE9-6D7B-74D4-B21541A0AB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考试：用户可以参加考试，系统会根据用户的选择和答案进行评分和记录，并显示和记录考试结果。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练习：用户可以练习题目，系统会根据用户的选择和答案进行评分，并显示练习结果。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查询：用户可以查询自己的考试记录、错题集和试题练习时间线。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数据库设置：管理员可以设置数据库，包括添加、修改和删除用户、站室、和考试信息相关内容。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800" b="0" dirty="0"/>
          </a:p>
          <a:p>
            <a:endParaRPr lang="zh-CN" altLang="en-US" sz="1800" dirty="0"/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952D5C-BAF1-0C35-50E7-0A13A55E01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A.I.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试题生成和答案解析：系统可以使用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A.I.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技术生成试题和解析答案，帮助用户更好地理解和掌握知识点。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题目管理：系统可以管理、添加、修改和删除题目。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考试管理：系统可以管理、添加、修改和删除考试信息。</a:t>
            </a:r>
            <a:endParaRPr lang="en-US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考试记录和练习记录管理：系统可以管理用户的考试记录和练习记录及错题和关注题集。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6" name="矩形 4">
            <a:extLst>
              <a:ext uri="{FF2B5EF4-FFF2-40B4-BE49-F238E27FC236}">
                <a16:creationId xmlns:a16="http://schemas.microsoft.com/office/drawing/2014/main" id="{8923263D-44CA-B35A-C0B7-DC8653E96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4" y="260648"/>
            <a:ext cx="8532813" cy="849313"/>
          </a:xfrm>
          <a:prstGeom prst="rect">
            <a:avLst/>
          </a:prstGeom>
          <a:solidFill>
            <a:srgbClr val="BA1C4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实现功能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245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7">
            <a:extLst>
              <a:ext uri="{FF2B5EF4-FFF2-40B4-BE49-F238E27FC236}">
                <a16:creationId xmlns:a16="http://schemas.microsoft.com/office/drawing/2014/main" id="{A5B27A9C-7841-671A-69A3-C93540DB5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66107" cy="6993396"/>
          </a:xfrm>
          <a:prstGeom prst="rect">
            <a:avLst/>
          </a:prstGeom>
          <a:solidFill>
            <a:srgbClr val="1173A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395E8A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218" name="Picture 2">
            <a:extLst>
              <a:ext uri="{FF2B5EF4-FFF2-40B4-BE49-F238E27FC236}">
                <a16:creationId xmlns:a16="http://schemas.microsoft.com/office/drawing/2014/main" id="{8839F3B6-1EF7-9B62-CC0A-DB05C15B5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590" y="1179141"/>
            <a:ext cx="7380820" cy="5238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圆角矩形 9">
            <a:extLst>
              <a:ext uri="{FF2B5EF4-FFF2-40B4-BE49-F238E27FC236}">
                <a16:creationId xmlns:a16="http://schemas.microsoft.com/office/drawing/2014/main" id="{CC099BC0-3D81-9FD8-4BDC-5E1BC9D2635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3525" y="291466"/>
            <a:ext cx="2256247" cy="454660"/>
          </a:xfrm>
          <a:prstGeom prst="roundRect">
            <a:avLst>
              <a:gd name="adj" fmla="val 50000"/>
            </a:avLst>
          </a:prstGeom>
          <a:solidFill>
            <a:srgbClr val="196BC1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/>
                <a:ea typeface="阿里巴巴普惠体 Medium"/>
                <a:cs typeface="阿里巴巴普惠体 Medium"/>
                <a:sym typeface="Arial"/>
              </a:rPr>
              <a:t>登录</a:t>
            </a:r>
            <a:endParaRPr lang="en-US" altLang="zh-CN" sz="2800" b="1" dirty="0">
              <a:solidFill>
                <a:schemeClr val="bg1"/>
              </a:solidFill>
              <a:latin typeface="Arial"/>
              <a:ea typeface="阿里巴巴普惠体 Medium"/>
              <a:cs typeface="阿里巴巴普惠体 Medium"/>
              <a:sym typeface="Arial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157255621</TotalTime>
  <Pages>0</Pages>
  <Words>1013</Words>
  <Characters>0</Characters>
  <Application>Microsoft Office PowerPoint</Application>
  <DocSecurity>0</DocSecurity>
  <PresentationFormat>全屏显示(4:3)</PresentationFormat>
  <Lines>0</Lines>
  <Paragraphs>140</Paragraphs>
  <Slides>23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-apple-system</vt:lpstr>
      <vt:lpstr>等距更纱黑体 SC</vt:lpstr>
      <vt:lpstr>宋体</vt:lpstr>
      <vt:lpstr>微软雅黑</vt:lpstr>
      <vt:lpstr>Arial</vt:lpstr>
      <vt:lpstr>Calibri</vt:lpstr>
      <vt:lpstr>MesloLGM Nerd Font Mono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E-Test</dc:title>
  <dc:subject>E-Test项目说明</dc:subject>
  <dc:creator>Simon Lau</dc:creator>
  <cp:keywords/>
  <dc:description/>
  <cp:lastModifiedBy>Simon Lau</cp:lastModifiedBy>
  <cp:revision>39</cp:revision>
  <cp:lastPrinted>1899-12-30T00:00:00Z</cp:lastPrinted>
  <dcterms:created xsi:type="dcterms:W3CDTF">2012-03-13T06:52:00Z</dcterms:created>
  <dcterms:modified xsi:type="dcterms:W3CDTF">2024-11-07T23:12:25Z</dcterms:modified>
  <cp:category>项目说明</cp:category>
  <cp:version>1.0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2052-6.6.0.2877</vt:lpwstr>
  </property>
</Properties>
</file>

<file path=docProps/thumbnail.jpeg>
</file>